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2.png" ContentType="image/png"/>
  <Override PartName="/ppt/media/image9.png" ContentType="image/png"/>
  <Override PartName="/ppt/media/image13.jpeg" ContentType="image/jpeg"/>
  <Override PartName="/ppt/media/image10.jpeg" ContentType="image/jpeg"/>
  <Override PartName="/ppt/media/image12.jpeg" ContentType="image/jpe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5.jpeg" ContentType="image/jpeg"/>
  <Override PartName="/ppt/media/image4.jpeg" ContentType="image/jpeg"/>
  <Override PartName="/ppt/media/image14.png" ContentType="image/png"/>
  <Override PartName="/ppt/media/image3.jpeg" ContentType="image/jpeg"/>
  <Override PartName="/ppt/media/image11.png" ContentType="image/png"/>
  <Override PartName="/ppt/media/image1.jpeg" ContentType="image/jpeg"/>
  <Override PartName="/ppt/media/image6.jpeg" ContentType="image/jpeg"/>
  <Override PartName="/ppt/media/image16.png" ContentType="image/png"/>
  <Override PartName="/ppt/media/image7.jpeg" ContentType="image/jpeg"/>
  <Override PartName="/ppt/media/image8.jpeg" ContentType="image/jpe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30"/>
      <c:rotY val="0"/>
      <c:rAngAx val="0"/>
      <c:perspective val="30"/>
    </c:view3D>
    <c:floor>
      <c:spPr>
        <a:solidFill>
          <a:srgbClr val="d9d9d9"/>
        </a:solidFill>
        <a:ln>
          <a:noFill/>
        </a:ln>
      </c:spPr>
    </c:floor>
    <c:sideWall>
      <c:spPr>
        <a:solidFill>
          <a:srgbClr val="d9d9d9"/>
        </a:solidFill>
        <a:ln>
          <a:noFill/>
        </a:ln>
      </c:spPr>
    </c:sideWall>
    <c:backWall>
      <c:spPr>
        <a:solidFill>
          <a:srgbClr val="d9d9d9"/>
        </a:solidFill>
        <a:ln>
          <a:noFill/>
        </a:ln>
      </c:spPr>
    </c:backWall>
    <c:plotArea>
      <c:pie3D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18ab3"/>
            </a:solidFill>
            <a:ln>
              <a:noFill/>
            </a:ln>
          </c:spPr>
          <c:explosion val="0"/>
          <c:dPt>
            <c:idx val="0"/>
            <c:spPr>
              <a:solidFill>
                <a:srgbClr val="d80f79"/>
              </a:solidFill>
              <a:ln w="25560">
                <a:noFill/>
              </a:ln>
            </c:spPr>
          </c:dPt>
          <c:dPt>
            <c:idx val="1"/>
            <c:spPr>
              <a:solidFill>
                <a:srgbClr val="0c344c"/>
              </a:solidFill>
              <a:ln w="25560">
                <a:noFill/>
              </a:ln>
            </c:spPr>
          </c:dPt>
          <c:dPt>
            <c:idx val="2"/>
            <c:spPr>
              <a:solidFill>
                <a:srgbClr val="19627f"/>
              </a:solidFill>
              <a:ln w="25560">
                <a:noFill/>
              </a:ln>
            </c:spPr>
          </c:dPt>
          <c:dPt>
            <c:idx val="3"/>
            <c:spPr>
              <a:solidFill>
                <a:srgbClr val="6f878c"/>
              </a:solidFill>
              <a:ln w="25560">
                <a:noFill/>
              </a:ln>
            </c:spPr>
          </c:dPt>
          <c:dLbls>
            <c:numFmt formatCode="0%" sourceLinked="1"/>
            <c:dLbl>
              <c:idx val="0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2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dLbl>
              <c:idx val="3"/>
              <c:txPr>
                <a:bodyPr/>
                <a:lstStyle/>
                <a:p>
                  <a:pPr>
                    <a:defRPr b="0" sz="1000" spc="-1" strike="noStrik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0.4</c:v>
                </c:pt>
                <c:pt idx="1">
                  <c:v>0.2</c:v>
                </c:pt>
                <c:pt idx="2">
                  <c:v>0.1</c:v>
                </c:pt>
                <c:pt idx="3">
                  <c:v>0.3</c:v>
                </c:pt>
              </c:numCache>
            </c:numRef>
          </c:val>
        </c:ser>
      </c:pie3DChart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285949111331804"/>
          <c:y val="0.045906494605458"/>
          <c:w val="0.971096880243827"/>
          <c:h val="0.7461392003384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rgbClr val="0c344c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6</c:v>
                </c:pt>
                <c:pt idx="1">
                  <c:v>4</c:v>
                </c:pt>
                <c:pt idx="2">
                  <c:v>5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d80f79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5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  <c:pt idx="4">
                  <c:v>Week 5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8</c:v>
                </c:pt>
              </c:numCache>
            </c:numRef>
          </c:val>
        </c:ser>
        <c:gapWidth val="250"/>
        <c:overlap val="-27"/>
        <c:axId val="83622349"/>
        <c:axId val="11338847"/>
      </c:barChart>
      <c:catAx>
        <c:axId val="83622349"/>
        <c:scaling>
          <c:orientation val="minMax"/>
        </c:scaling>
        <c:delete val="0"/>
        <c:axPos val="b"/>
        <c:numFmt formatCode="DD/MM/YYYY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0c344c"/>
                </a:solidFill>
                <a:latin typeface="Calibri"/>
              </a:defRPr>
            </a:pPr>
          </a:p>
        </c:txPr>
        <c:crossAx val="11338847"/>
        <c:crosses val="autoZero"/>
        <c:auto val="1"/>
        <c:lblAlgn val="ctr"/>
        <c:lblOffset val="100"/>
      </c:catAx>
      <c:valAx>
        <c:axId val="11338847"/>
        <c:scaling>
          <c:orientation val="minMax"/>
        </c:scaling>
        <c:delete val="0"/>
        <c:axPos val="l"/>
        <c:majorGridlines>
          <c:spPr>
            <a:ln w="6480">
              <a:solidFill>
                <a:srgbClr val="d9d9d9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0c344c"/>
                </a:solidFill>
                <a:latin typeface="Calibri"/>
              </a:defRPr>
            </a:pPr>
          </a:p>
        </c:txPr>
        <c:crossAx val="83622349"/>
        <c:crosses val="autoZero"/>
      </c:valAx>
      <c:spPr>
        <a:noFill/>
        <a:ln>
          <a:noFill/>
        </a:ln>
      </c:spPr>
    </c:plotArea>
    <c:legend>
      <c:layout>
        <c:manualLayout>
          <c:xMode val="edge"/>
          <c:yMode val="edge"/>
          <c:x val="0.357004877561552"/>
          <c:y val="0.897522592996413"/>
          <c:w val="0.284191135727484"/>
          <c:h val="0.100477171370658"/>
        </c:manualLayout>
      </c:layout>
      <c:spPr>
        <a:noFill/>
        <a:ln>
          <a:noFill/>
        </a:ln>
      </c:spPr>
      <c:txPr>
        <a:bodyPr/>
        <a:lstStyle/>
        <a:p>
          <a:pPr>
            <a:defRPr b="0" sz="1197" spc="-1" strike="noStrike">
              <a:solidFill>
                <a:srgbClr val="6f878c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"/>
          <c:y val="0.0614124872057318"/>
          <c:w val="0.951081488933601"/>
          <c:h val="0.87697031729785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18ab3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6f878c"/>
              </a:solidFill>
              <a:ln>
                <a:noFill/>
              </a:ln>
            </c:spPr>
          </c:dPt>
          <c:dPt>
            <c:idx val="1"/>
            <c:invertIfNegative val="0"/>
            <c:spPr>
              <a:solidFill>
                <a:srgbClr val="19627f"/>
              </a:solidFill>
              <a:ln>
                <a:noFill/>
              </a:ln>
            </c:spPr>
          </c:dPt>
          <c:dPt>
            <c:idx val="2"/>
            <c:invertIfNegative val="0"/>
            <c:spPr>
              <a:solidFill>
                <a:srgbClr val="0c344c"/>
              </a:solidFill>
              <a:ln>
                <a:noFill/>
              </a:ln>
            </c:spPr>
          </c:dPt>
          <c:dPt>
            <c:idx val="3"/>
            <c:invertIfNegative val="0"/>
            <c:spPr>
              <a:solidFill>
                <a:srgbClr val="d80f79"/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900" spc="-1" strike="noStrike">
                    <a:solidFill>
                      <a:srgbClr val="0c344c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gapWidth val="100"/>
        <c:overlap val="0"/>
        <c:axId val="56915773"/>
        <c:axId val="61634730"/>
      </c:barChart>
      <c:catAx>
        <c:axId val="56915773"/>
        <c:scaling>
          <c:orientation val="minMax"/>
        </c:scaling>
        <c:delete val="1"/>
        <c:axPos val="b"/>
        <c:numFmt formatCode="DD/MM/YYYY" sourceLinked="1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61634730"/>
        <c:crosses val="autoZero"/>
        <c:auto val="1"/>
        <c:lblAlgn val="ctr"/>
        <c:lblOffset val="100"/>
      </c:catAx>
      <c:valAx>
        <c:axId val="6163473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56915773"/>
        <c:crosses val="autoZero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"/>
          <c:y val="0.0614124872057318"/>
          <c:w val="0.999874245472837"/>
          <c:h val="0.87697031729785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18ab3"/>
            </a:solidFill>
            <a:ln>
              <a:noFill/>
            </a:ln>
          </c:spPr>
          <c:invertIfNegative val="0"/>
          <c:dPt>
            <c:idx val="0"/>
            <c:invertIfNegative val="0"/>
            <c:spPr>
              <a:solidFill>
                <a:srgbClr val="6f878c"/>
              </a:solidFill>
              <a:ln>
                <a:noFill/>
              </a:ln>
            </c:spPr>
          </c:dPt>
          <c:dPt>
            <c:idx val="1"/>
            <c:invertIfNegative val="0"/>
            <c:spPr>
              <a:solidFill>
                <a:srgbClr val="19627f"/>
              </a:solidFill>
              <a:ln>
                <a:noFill/>
              </a:ln>
            </c:spPr>
          </c:dPt>
          <c:dPt>
            <c:idx val="2"/>
            <c:invertIfNegative val="0"/>
            <c:spPr>
              <a:solidFill>
                <a:srgbClr val="0c344c"/>
              </a:solidFill>
              <a:ln>
                <a:noFill/>
              </a:ln>
            </c:spPr>
          </c:dPt>
          <c:dPt>
            <c:idx val="3"/>
            <c:invertIfNegative val="0"/>
            <c:spPr>
              <a:solidFill>
                <a:srgbClr val="d80f79"/>
              </a:solidFill>
              <a:ln>
                <a:noFill/>
              </a:ln>
            </c:spPr>
          </c:dPt>
          <c:dLbls>
            <c:numFmt formatCode="General" sourceLinked="1"/>
            <c:dLbl>
              <c:idx val="0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1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2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dLbl>
              <c:idx val="3"/>
              <c:txPr>
                <a:bodyPr/>
                <a:lstStyle/>
                <a:p>
                  <a:pPr>
                    <a:defRPr b="0" sz="900" spc="-1" strike="noStrike">
                      <a:solidFill>
                        <a:srgbClr val="0c344c"/>
                      </a:solidFill>
                      <a:latin typeface="Calibri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</c:dLbl>
            <c:txPr>
              <a:bodyPr/>
              <a:lstStyle/>
              <a:p>
                <a:pPr>
                  <a:defRPr b="0" sz="900" spc="-1" strike="noStrike">
                    <a:solidFill>
                      <a:srgbClr val="0c344c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gapWidth val="100"/>
        <c:overlap val="0"/>
        <c:axId val="90698899"/>
        <c:axId val="76303111"/>
      </c:barChart>
      <c:catAx>
        <c:axId val="90698899"/>
        <c:scaling>
          <c:orientation val="minMax"/>
        </c:scaling>
        <c:delete val="1"/>
        <c:axPos val="b"/>
        <c:numFmt formatCode="DD/MM/YYYY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76303111"/>
        <c:crosses val="autoZero"/>
        <c:auto val="1"/>
        <c:lblAlgn val="ctr"/>
        <c:lblOffset val="100"/>
      </c:catAx>
      <c:valAx>
        <c:axId val="76303111"/>
        <c:scaling>
          <c:orientation val="maxMin"/>
        </c:scaling>
        <c:delete val="1"/>
        <c:axPos val="l"/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Calibri"/>
              </a:defRPr>
            </a:pPr>
          </a:p>
        </c:txPr>
        <c:crossAx val="90698899"/>
        <c:crosses val="autoZero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41306255484518"/>
          <c:y val="0.0588064469289967"/>
          <c:w val="0.958631064309891"/>
          <c:h val="0.803978510236678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f878c"/>
            </a:solidFill>
            <a:ln w="28440">
              <a:solidFill>
                <a:srgbClr val="6f878c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2.8</c:v>
                </c:pt>
                <c:pt idx="2">
                  <c:v>5.2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fbebe"/>
            </a:solidFill>
            <a:ln w="28440">
              <a:solidFill>
                <a:srgbClr val="bfbebe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d80f79"/>
            </a:solidFill>
            <a:ln w="28440">
              <a:solidFill>
                <a:srgbClr val="d80f79"/>
              </a:solidFill>
              <a:round/>
            </a:ln>
          </c:spPr>
          <c:marker>
            <c:symbol val="none"/>
          </c:marker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2.5</c:v>
                </c:pt>
                <c:pt idx="2">
                  <c:v>4</c:v>
                </c:pt>
                <c:pt idx="3">
                  <c:v>7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5607678"/>
        <c:axId val="74468106"/>
      </c:lineChart>
      <c:catAx>
        <c:axId val="55607678"/>
        <c:scaling>
          <c:orientation val="minMax"/>
        </c:scaling>
        <c:delete val="0"/>
        <c:axPos val="b"/>
        <c:numFmt formatCode="DD/MM/YYYY" sourceLinked="1"/>
        <c:majorTickMark val="out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74468106"/>
        <c:crosses val="autoZero"/>
        <c:auto val="1"/>
        <c:lblAlgn val="ctr"/>
        <c:lblOffset val="100"/>
      </c:catAx>
      <c:valAx>
        <c:axId val="74468106"/>
        <c:scaling>
          <c:orientation val="minMax"/>
          <c:max val="8"/>
        </c:scaling>
        <c:delete val="0"/>
        <c:axPos val="l"/>
        <c:majorGridlines>
          <c:spPr>
            <a:ln w="6480">
              <a:solidFill>
                <a:srgbClr val="19627f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ffffff"/>
                </a:solidFill>
                <a:latin typeface="Calibri"/>
              </a:defRPr>
            </a:pPr>
          </a:p>
        </c:txPr>
        <c:crossAx val="55607678"/>
        <c:crosses val="autoZero"/>
        <c:crossBetween val="midCat"/>
        <c:majorUnit val="2"/>
      </c:valAx>
      <c:spPr>
        <a:noFill/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42" descr=""/>
          <p:cNvPicPr/>
          <p:nvPr/>
        </p:nvPicPr>
        <p:blipFill>
          <a:blip r:embed="rId2"/>
          <a:srcRect l="0" t="7827" r="0" b="782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839880" y="731880"/>
            <a:ext cx="7237080" cy="2209320"/>
          </a:xfrm>
          <a:prstGeom prst="rect">
            <a:avLst/>
          </a:prstGeom>
        </p:spPr>
        <p:txBody>
          <a:bodyPr lIns="0" rIns="0" tIns="0"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0c344c"/>
                </a:solidFill>
                <a:latin typeface="Adobe Gothic Std B"/>
              </a:rPr>
              <a:t>Click to edit</a:t>
            </a:r>
            <a:br/>
            <a:r>
              <a:rPr b="0" lang="en-US" sz="4800" spc="-1" strike="noStrike">
                <a:solidFill>
                  <a:srgbClr val="0c344c"/>
                </a:solidFill>
                <a:latin typeface="Adobe Gothic Std B"/>
              </a:rPr>
              <a:t>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stomShape 3"/>
          <p:cNvSpPr/>
          <p:nvPr/>
        </p:nvSpPr>
        <p:spPr>
          <a:xfrm flipH="1">
            <a:off x="8619480" y="0"/>
            <a:ext cx="3571560" cy="3566880"/>
          </a:xfrm>
          <a:custGeom>
            <a:avLst/>
            <a:gdLst/>
            <a:ahLst/>
            <a:rect l="l" t="t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 flipH="1">
            <a:off x="7964640" y="272880"/>
            <a:ext cx="4227120" cy="4212720"/>
          </a:xfrm>
          <a:custGeom>
            <a:avLst/>
            <a:gdLst/>
            <a:ahLst/>
            <a:rect l="l" t="t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 flipH="1">
            <a:off x="11422080" y="1474920"/>
            <a:ext cx="769680" cy="1248840"/>
          </a:xfrm>
          <a:custGeom>
            <a:avLst/>
            <a:gdLst/>
            <a:ahLst/>
            <a:rect l="l" t="t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solidFill>
            <a:srgbClr val="1962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 flipH="1">
            <a:off x="7288200" y="0"/>
            <a:ext cx="3290400" cy="2580840"/>
          </a:xfrm>
          <a:custGeom>
            <a:avLst/>
            <a:gdLst/>
            <a:ahLst/>
            <a:rect l="l" t="t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solidFill>
            <a:srgbClr val="19627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 flipH="1">
            <a:off x="11422080" y="4282920"/>
            <a:ext cx="769680" cy="1248840"/>
          </a:xfrm>
          <a:custGeom>
            <a:avLst/>
            <a:gdLst/>
            <a:ahLst/>
            <a:rect l="l" t="t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 flipH="1">
            <a:off x="10839600" y="0"/>
            <a:ext cx="1352160" cy="1350360"/>
          </a:xfrm>
          <a:custGeom>
            <a:avLst/>
            <a:gdLst/>
            <a:ahLst/>
            <a:rect l="l" t="t" r="r" b="b"/>
            <a:pathLst>
              <a:path w="2253" h="2250">
                <a:moveTo>
                  <a:pt x="6" y="0"/>
                </a:moveTo>
                <a:lnTo>
                  <a:pt x="2253" y="0"/>
                </a:lnTo>
                <a:lnTo>
                  <a:pt x="0" y="2250"/>
                </a:lnTo>
                <a:lnTo>
                  <a:pt x="6" y="0"/>
                </a:lnTo>
                <a:close/>
              </a:path>
            </a:pathLst>
          </a:cu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 flipH="1">
            <a:off x="6566760" y="1440"/>
            <a:ext cx="2581920" cy="2579400"/>
          </a:xfrm>
          <a:custGeom>
            <a:avLst/>
            <a:gdLst/>
            <a:ahLst/>
            <a:rect l="l" t="t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 flipV="1">
            <a:off x="0" y="4635720"/>
            <a:ext cx="2224800" cy="2221920"/>
          </a:xfrm>
          <a:custGeom>
            <a:avLst/>
            <a:gdLst/>
            <a:ahLst/>
            <a:rect l="l" t="t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 flipV="1">
            <a:off x="0" y="3327480"/>
            <a:ext cx="2633400" cy="2624400"/>
          </a:xfrm>
          <a:custGeom>
            <a:avLst/>
            <a:gdLst/>
            <a:ahLst/>
            <a:rect l="l" t="t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2"/>
          <p:cNvSpPr/>
          <p:nvPr/>
        </p:nvSpPr>
        <p:spPr>
          <a:xfrm flipV="1">
            <a:off x="498960" y="5249880"/>
            <a:ext cx="2049840" cy="1607760"/>
          </a:xfrm>
          <a:custGeom>
            <a:avLst/>
            <a:gdLst/>
            <a:ahLst/>
            <a:rect l="l" t="t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solidFill>
            <a:srgbClr val="19627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 flipV="1">
            <a:off x="1354320" y="5045760"/>
            <a:ext cx="1812960" cy="1811160"/>
          </a:xfrm>
          <a:custGeom>
            <a:avLst/>
            <a:gdLst/>
            <a:ahLst/>
            <a:rect l="l" t="t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PlaceHolder 14"/>
          <p:cNvSpPr>
            <a:spLocks noGrp="1"/>
          </p:cNvSpPr>
          <p:nvPr>
            <p:ph type="dt"/>
          </p:nvPr>
        </p:nvSpPr>
        <p:spPr>
          <a:xfrm>
            <a:off x="3080520" y="61340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A5010B1-6341-40B3-AB3E-7D95F747A775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5" name="PlaceHolder 15"/>
          <p:cNvSpPr>
            <a:spLocks noGrp="1"/>
          </p:cNvSpPr>
          <p:nvPr>
            <p:ph type="ftr"/>
          </p:nvPr>
        </p:nvSpPr>
        <p:spPr>
          <a:xfrm>
            <a:off x="5955120" y="6134040"/>
            <a:ext cx="31280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6" name="PlaceHolder 16"/>
          <p:cNvSpPr>
            <a:spLocks noGrp="1"/>
          </p:cNvSpPr>
          <p:nvPr>
            <p:ph type="sldNum"/>
          </p:nvPr>
        </p:nvSpPr>
        <p:spPr>
          <a:xfrm>
            <a:off x="9214560" y="6134040"/>
            <a:ext cx="21387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1B3C73-C62B-445A-9430-3E5AA088160D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0" y="-599760"/>
            <a:ext cx="2406960" cy="395640"/>
            <a:chOff x="0" y="-599760"/>
            <a:chExt cx="2406960" cy="395640"/>
          </a:xfrm>
        </p:grpSpPr>
        <p:sp>
          <p:nvSpPr>
            <p:cNvPr id="18" name="CustomShape 18"/>
            <p:cNvSpPr/>
            <p:nvPr/>
          </p:nvSpPr>
          <p:spPr>
            <a:xfrm flipV="1">
              <a:off x="502920" y="-995760"/>
              <a:ext cx="394560" cy="395640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CustomShape 19"/>
            <p:cNvSpPr/>
            <p:nvPr/>
          </p:nvSpPr>
          <p:spPr>
            <a:xfrm flipV="1">
              <a:off x="0" y="-995760"/>
              <a:ext cx="394560" cy="395640"/>
            </a:xfrm>
            <a:prstGeom prst="ellipse">
              <a:avLst/>
            </a:prstGeom>
            <a:solidFill>
              <a:srgbClr val="d80f7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CustomShape 20"/>
            <p:cNvSpPr/>
            <p:nvPr/>
          </p:nvSpPr>
          <p:spPr>
            <a:xfrm flipV="1">
              <a:off x="1006560" y="-995760"/>
              <a:ext cx="394200" cy="395640"/>
            </a:xfrm>
            <a:prstGeom prst="ellipse">
              <a:avLst/>
            </a:pr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CustomShape 21"/>
            <p:cNvSpPr/>
            <p:nvPr/>
          </p:nvSpPr>
          <p:spPr>
            <a:xfrm flipV="1">
              <a:off x="1509480" y="-995760"/>
              <a:ext cx="394560" cy="395640"/>
            </a:xfrm>
            <a:prstGeom prst="ellipse">
              <a:avLst/>
            </a:prstGeom>
            <a:solidFill>
              <a:srgbClr val="6f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22"/>
            <p:cNvSpPr/>
            <p:nvPr/>
          </p:nvSpPr>
          <p:spPr>
            <a:xfrm flipV="1">
              <a:off x="2012760" y="-995760"/>
              <a:ext cx="394200" cy="395640"/>
            </a:xfrm>
            <a:prstGeom prst="ellipse">
              <a:avLst/>
            </a:pr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" name="PlaceHolder 2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6238800"/>
            <a:ext cx="12191760" cy="618840"/>
          </a:xfrm>
          <a:prstGeom prst="rect">
            <a:avLst/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9909FCF-3115-40E8-A86E-C0510D2C5F51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F507B75-F9AB-423C-8B0E-2921C03F0537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grpSp>
        <p:nvGrpSpPr>
          <p:cNvPr id="64" name="Group 5"/>
          <p:cNvGrpSpPr/>
          <p:nvPr/>
        </p:nvGrpSpPr>
        <p:grpSpPr>
          <a:xfrm>
            <a:off x="0" y="-599760"/>
            <a:ext cx="2406960" cy="395640"/>
            <a:chOff x="0" y="-599760"/>
            <a:chExt cx="2406960" cy="395640"/>
          </a:xfrm>
        </p:grpSpPr>
        <p:sp>
          <p:nvSpPr>
            <p:cNvPr id="65" name="CustomShape 6"/>
            <p:cNvSpPr/>
            <p:nvPr/>
          </p:nvSpPr>
          <p:spPr>
            <a:xfrm flipV="1">
              <a:off x="502920" y="-995760"/>
              <a:ext cx="394560" cy="395640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7"/>
            <p:cNvSpPr/>
            <p:nvPr/>
          </p:nvSpPr>
          <p:spPr>
            <a:xfrm flipV="1">
              <a:off x="0" y="-995760"/>
              <a:ext cx="394560" cy="395640"/>
            </a:xfrm>
            <a:prstGeom prst="ellipse">
              <a:avLst/>
            </a:prstGeom>
            <a:solidFill>
              <a:srgbClr val="d80f7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8"/>
            <p:cNvSpPr/>
            <p:nvPr/>
          </p:nvSpPr>
          <p:spPr>
            <a:xfrm flipV="1">
              <a:off x="1006560" y="-995760"/>
              <a:ext cx="394200" cy="395640"/>
            </a:xfrm>
            <a:prstGeom prst="ellipse">
              <a:avLst/>
            </a:pr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CustomShape 9"/>
            <p:cNvSpPr/>
            <p:nvPr/>
          </p:nvSpPr>
          <p:spPr>
            <a:xfrm flipV="1">
              <a:off x="1509480" y="-995760"/>
              <a:ext cx="394560" cy="395640"/>
            </a:xfrm>
            <a:prstGeom prst="ellipse">
              <a:avLst/>
            </a:prstGeom>
            <a:solidFill>
              <a:srgbClr val="6f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10"/>
            <p:cNvSpPr/>
            <p:nvPr/>
          </p:nvSpPr>
          <p:spPr>
            <a:xfrm flipV="1">
              <a:off x="2012760" y="-995760"/>
              <a:ext cx="394200" cy="395640"/>
            </a:xfrm>
            <a:prstGeom prst="ellipse">
              <a:avLst/>
            </a:pr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" name="CustomShape 11"/>
          <p:cNvSpPr/>
          <p:nvPr/>
        </p:nvSpPr>
        <p:spPr>
          <a:xfrm flipH="1">
            <a:off x="8619480" y="0"/>
            <a:ext cx="3571560" cy="3566880"/>
          </a:xfrm>
          <a:custGeom>
            <a:avLst/>
            <a:gdLst/>
            <a:ahLst/>
            <a:rect l="l" t="t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12"/>
          <p:cNvSpPr/>
          <p:nvPr/>
        </p:nvSpPr>
        <p:spPr>
          <a:xfrm flipH="1">
            <a:off x="7964640" y="272880"/>
            <a:ext cx="4227120" cy="4212720"/>
          </a:xfrm>
          <a:custGeom>
            <a:avLst/>
            <a:gdLst/>
            <a:ahLst/>
            <a:rect l="l" t="t" r="r" b="b"/>
            <a:pathLst>
              <a:path w="3264" h="3253">
                <a:moveTo>
                  <a:pt x="0" y="2218"/>
                </a:moveTo>
                <a:lnTo>
                  <a:pt x="2220" y="0"/>
                </a:lnTo>
                <a:lnTo>
                  <a:pt x="3264" y="0"/>
                </a:lnTo>
                <a:lnTo>
                  <a:pt x="5" y="3253"/>
                </a:lnTo>
                <a:lnTo>
                  <a:pt x="0" y="2218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  <a:alpha val="26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13"/>
          <p:cNvSpPr/>
          <p:nvPr/>
        </p:nvSpPr>
        <p:spPr>
          <a:xfrm flipH="1">
            <a:off x="11422080" y="1474920"/>
            <a:ext cx="769680" cy="1248840"/>
          </a:xfrm>
          <a:custGeom>
            <a:avLst/>
            <a:gdLst/>
            <a:ahLst/>
            <a:rect l="l" t="t" r="r" b="b"/>
            <a:pathLst>
              <a:path w="485" h="787">
                <a:moveTo>
                  <a:pt x="0" y="484"/>
                </a:moveTo>
                <a:lnTo>
                  <a:pt x="485" y="0"/>
                </a:lnTo>
                <a:lnTo>
                  <a:pt x="485" y="304"/>
                </a:lnTo>
                <a:lnTo>
                  <a:pt x="2" y="787"/>
                </a:lnTo>
                <a:lnTo>
                  <a:pt x="0" y="484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14"/>
          <p:cNvSpPr/>
          <p:nvPr/>
        </p:nvSpPr>
        <p:spPr>
          <a:xfrm flipH="1">
            <a:off x="7288200" y="0"/>
            <a:ext cx="3290400" cy="2580840"/>
          </a:xfrm>
          <a:custGeom>
            <a:avLst/>
            <a:gdLst/>
            <a:ahLst/>
            <a:rect l="l" t="t" r="r" b="b"/>
            <a:pathLst>
              <a:path w="1744" h="1368">
                <a:moveTo>
                  <a:pt x="0" y="1368"/>
                </a:moveTo>
                <a:lnTo>
                  <a:pt x="1369" y="0"/>
                </a:lnTo>
                <a:lnTo>
                  <a:pt x="1744" y="0"/>
                </a:lnTo>
                <a:lnTo>
                  <a:pt x="375" y="1368"/>
                </a:lnTo>
                <a:lnTo>
                  <a:pt x="0" y="1368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5"/>
          <p:cNvSpPr/>
          <p:nvPr/>
        </p:nvSpPr>
        <p:spPr>
          <a:xfrm flipH="1">
            <a:off x="10839600" y="0"/>
            <a:ext cx="1352160" cy="1350360"/>
          </a:xfrm>
          <a:custGeom>
            <a:avLst/>
            <a:gdLst/>
            <a:ahLst/>
            <a:rect l="l" t="t" r="r" b="b"/>
            <a:pathLst>
              <a:path w="2253" h="2250">
                <a:moveTo>
                  <a:pt x="6" y="0"/>
                </a:moveTo>
                <a:lnTo>
                  <a:pt x="2253" y="0"/>
                </a:lnTo>
                <a:lnTo>
                  <a:pt x="0" y="2250"/>
                </a:lnTo>
                <a:lnTo>
                  <a:pt x="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6"/>
          <p:cNvSpPr/>
          <p:nvPr/>
        </p:nvSpPr>
        <p:spPr>
          <a:xfrm flipH="1">
            <a:off x="6566760" y="1440"/>
            <a:ext cx="2581920" cy="2579400"/>
          </a:xfrm>
          <a:custGeom>
            <a:avLst/>
            <a:gdLst/>
            <a:ahLst/>
            <a:rect l="l" t="t" r="r" b="b"/>
            <a:pathLst>
              <a:path w="2871" h="2868">
                <a:moveTo>
                  <a:pt x="2568" y="0"/>
                </a:moveTo>
                <a:lnTo>
                  <a:pt x="0" y="2566"/>
                </a:lnTo>
                <a:lnTo>
                  <a:pt x="0" y="2868"/>
                </a:lnTo>
                <a:lnTo>
                  <a:pt x="2871" y="0"/>
                </a:lnTo>
                <a:lnTo>
                  <a:pt x="2568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PlaceHolder 1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1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dobe Gothic Std B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1065CC9-4B7D-4036-80B4-FC92109C9446}" type="datetime">
              <a:rPr b="0" lang="en-GB" sz="1200" spc="-1" strike="noStrike">
                <a:solidFill>
                  <a:srgbClr val="8b8b8b"/>
                </a:solidFill>
                <a:latin typeface="Calibri"/>
              </a:rPr>
              <a:t>24/04/19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9699DE6-FA8A-4732-8A12-47D4C824A1D7}" type="slidenum">
              <a:rPr b="0" lang="en-GB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chart" Target="../charts/chart5.xml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1041480" y="731880"/>
            <a:ext cx="7035480" cy="2209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0c344c"/>
                </a:solidFill>
                <a:latin typeface="Adobe Gothic Std B"/>
              </a:rPr>
              <a:t>Corporate</a:t>
            </a:r>
            <a:br/>
            <a:r>
              <a:rPr b="0" lang="en-US" sz="4800" spc="-1" strike="noStrike">
                <a:solidFill>
                  <a:srgbClr val="0c344c"/>
                </a:solidFill>
                <a:latin typeface="Adobe Gothic Std B"/>
              </a:rPr>
              <a:t>Presentation Slides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1052280" y="3216240"/>
            <a:ext cx="6719760" cy="1007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GB" sz="20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</a:t>
            </a:r>
            <a:endParaRPr b="0" lang="en-GB" sz="2000" spc="-1" strike="noStrike">
              <a:latin typeface="Arial"/>
            </a:endParaRPr>
          </a:p>
        </p:txBody>
      </p:sp>
      <p:grpSp>
        <p:nvGrpSpPr>
          <p:cNvPr id="157" name="Group 3"/>
          <p:cNvGrpSpPr/>
          <p:nvPr/>
        </p:nvGrpSpPr>
        <p:grpSpPr>
          <a:xfrm>
            <a:off x="5098680" y="5670000"/>
            <a:ext cx="1994400" cy="348840"/>
            <a:chOff x="5098680" y="5670000"/>
            <a:chExt cx="1994400" cy="348840"/>
          </a:xfrm>
        </p:grpSpPr>
        <p:grpSp>
          <p:nvGrpSpPr>
            <p:cNvPr id="158" name="Group 4"/>
            <p:cNvGrpSpPr/>
            <p:nvPr/>
          </p:nvGrpSpPr>
          <p:grpSpPr>
            <a:xfrm>
              <a:off x="5098680" y="5670000"/>
              <a:ext cx="348840" cy="348840"/>
              <a:chOff x="5098680" y="5670000"/>
              <a:chExt cx="348840" cy="348840"/>
            </a:xfrm>
          </p:grpSpPr>
          <p:sp>
            <p:nvSpPr>
              <p:cNvPr id="159" name="CustomShape 5"/>
              <p:cNvSpPr/>
              <p:nvPr/>
            </p:nvSpPr>
            <p:spPr>
              <a:xfrm>
                <a:off x="5220000" y="5745240"/>
                <a:ext cx="106200" cy="198720"/>
              </a:xfrm>
              <a:custGeom>
                <a:avLst/>
                <a:gdLst/>
                <a:ahLst/>
                <a:rect l="l" t="t" r="r" b="b"/>
                <a:pathLst>
                  <a:path w="49" h="92">
                    <a:moveTo>
                      <a:pt x="49" y="28"/>
                    </a:move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7"/>
                      <a:pt x="34" y="16"/>
                      <a:pt x="36" y="16"/>
                    </a:cubicBezTo>
                    <a:cubicBezTo>
                      <a:pt x="38" y="16"/>
                      <a:pt x="48" y="16"/>
                      <a:pt x="48" y="1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5" y="0"/>
                      <a:pt x="12" y="12"/>
                      <a:pt x="12" y="19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65"/>
                      <a:pt x="12" y="92"/>
                      <a:pt x="12" y="92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2"/>
                      <a:pt x="32" y="64"/>
                      <a:pt x="32" y="44"/>
                    </a:cubicBezTo>
                    <a:cubicBezTo>
                      <a:pt x="47" y="44"/>
                      <a:pt x="47" y="44"/>
                      <a:pt x="47" y="44"/>
                    </a:cubicBezTo>
                    <a:lnTo>
                      <a:pt x="49" y="28"/>
                    </a:ln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6"/>
              <p:cNvSpPr/>
              <p:nvPr/>
            </p:nvSpPr>
            <p:spPr>
              <a:xfrm>
                <a:off x="5098680" y="5670000"/>
                <a:ext cx="348840" cy="348840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1" name="Group 7"/>
            <p:cNvGrpSpPr/>
            <p:nvPr/>
          </p:nvGrpSpPr>
          <p:grpSpPr>
            <a:xfrm>
              <a:off x="5647320" y="5670000"/>
              <a:ext cx="348840" cy="348840"/>
              <a:chOff x="5647320" y="5670000"/>
              <a:chExt cx="348840" cy="348840"/>
            </a:xfrm>
          </p:grpSpPr>
          <p:sp>
            <p:nvSpPr>
              <p:cNvPr id="162" name="CustomShape 8"/>
              <p:cNvSpPr/>
              <p:nvPr/>
            </p:nvSpPr>
            <p:spPr>
              <a:xfrm>
                <a:off x="5734440" y="5751720"/>
                <a:ext cx="182160" cy="173160"/>
              </a:xfrm>
              <a:custGeom>
                <a:avLst/>
                <a:gdLst/>
                <a:ahLst/>
                <a:rect l="l" t="t" r="r" b="b"/>
                <a:pathLst>
                  <a:path w="84" h="80">
                    <a:moveTo>
                      <a:pt x="20" y="8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20" y="28"/>
                      <a:pt x="20" y="28"/>
                      <a:pt x="20" y="28"/>
                    </a:cubicBezTo>
                    <a:lnTo>
                      <a:pt x="20" y="80"/>
                    </a:lnTo>
                    <a:close/>
                    <a:moveTo>
                      <a:pt x="1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0" y="5"/>
                      <a:pt x="20" y="10"/>
                    </a:cubicBezTo>
                    <a:cubicBezTo>
                      <a:pt x="20" y="15"/>
                      <a:pt x="16" y="20"/>
                      <a:pt x="10" y="20"/>
                    </a:cubicBezTo>
                    <a:close/>
                    <a:moveTo>
                      <a:pt x="56" y="44"/>
                    </a:moveTo>
                    <a:cubicBezTo>
                      <a:pt x="52" y="44"/>
                      <a:pt x="48" y="48"/>
                      <a:pt x="48" y="52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28" y="80"/>
                      <a:pt x="28" y="32"/>
                      <a:pt x="28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54" y="28"/>
                      <a:pt x="64" y="28"/>
                    </a:cubicBezTo>
                    <a:cubicBezTo>
                      <a:pt x="76" y="28"/>
                      <a:pt x="84" y="37"/>
                      <a:pt x="84" y="53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48"/>
                      <a:pt x="61" y="44"/>
                      <a:pt x="56" y="44"/>
                    </a:cubicBez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CustomShape 9"/>
              <p:cNvSpPr/>
              <p:nvPr/>
            </p:nvSpPr>
            <p:spPr>
              <a:xfrm>
                <a:off x="5647320" y="5670000"/>
                <a:ext cx="348840" cy="348840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4" name="Group 10"/>
            <p:cNvGrpSpPr/>
            <p:nvPr/>
          </p:nvGrpSpPr>
          <p:grpSpPr>
            <a:xfrm>
              <a:off x="6195600" y="5670000"/>
              <a:ext cx="348840" cy="348840"/>
              <a:chOff x="6195600" y="5670000"/>
              <a:chExt cx="348840" cy="348840"/>
            </a:xfrm>
          </p:grpSpPr>
          <p:sp>
            <p:nvSpPr>
              <p:cNvPr id="165" name="CustomShape 11"/>
              <p:cNvSpPr/>
              <p:nvPr/>
            </p:nvSpPr>
            <p:spPr>
              <a:xfrm>
                <a:off x="6272640" y="5766840"/>
                <a:ext cx="195120" cy="155520"/>
              </a:xfrm>
              <a:custGeom>
                <a:avLst/>
                <a:gdLst/>
                <a:ahLst/>
                <a:rect l="l" t="t" r="r" b="b"/>
                <a:pathLst>
                  <a:path w="90" h="72">
                    <a:moveTo>
                      <a:pt x="90" y="9"/>
                    </a:moveTo>
                    <a:cubicBezTo>
                      <a:pt x="87" y="11"/>
                      <a:pt x="84" y="11"/>
                      <a:pt x="81" y="9"/>
                    </a:cubicBezTo>
                    <a:cubicBezTo>
                      <a:pt x="85" y="7"/>
                      <a:pt x="85" y="6"/>
                      <a:pt x="86" y="1"/>
                    </a:cubicBezTo>
                    <a:cubicBezTo>
                      <a:pt x="83" y="3"/>
                      <a:pt x="79" y="5"/>
                      <a:pt x="75" y="6"/>
                    </a:cubicBezTo>
                    <a:cubicBezTo>
                      <a:pt x="71" y="2"/>
                      <a:pt x="67" y="0"/>
                      <a:pt x="61" y="0"/>
                    </a:cubicBezTo>
                    <a:cubicBezTo>
                      <a:pt x="51" y="0"/>
                      <a:pt x="43" y="8"/>
                      <a:pt x="43" y="18"/>
                    </a:cubicBezTo>
                    <a:cubicBezTo>
                      <a:pt x="43" y="20"/>
                      <a:pt x="43" y="21"/>
                      <a:pt x="44" y="22"/>
                    </a:cubicBezTo>
                    <a:cubicBezTo>
                      <a:pt x="29" y="22"/>
                      <a:pt x="15" y="14"/>
                      <a:pt x="6" y="3"/>
                    </a:cubicBezTo>
                    <a:cubicBezTo>
                      <a:pt x="5" y="6"/>
                      <a:pt x="4" y="9"/>
                      <a:pt x="4" y="12"/>
                    </a:cubicBezTo>
                    <a:cubicBezTo>
                      <a:pt x="4" y="19"/>
                      <a:pt x="7" y="24"/>
                      <a:pt x="12" y="28"/>
                    </a:cubicBezTo>
                    <a:cubicBezTo>
                      <a:pt x="9" y="27"/>
                      <a:pt x="6" y="27"/>
                      <a:pt x="4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4" y="34"/>
                      <a:pt x="10" y="42"/>
                      <a:pt x="18" y="43"/>
                    </a:cubicBezTo>
                    <a:cubicBezTo>
                      <a:pt x="15" y="44"/>
                      <a:pt x="13" y="44"/>
                      <a:pt x="10" y="44"/>
                    </a:cubicBezTo>
                    <a:cubicBezTo>
                      <a:pt x="12" y="51"/>
                      <a:pt x="19" y="56"/>
                      <a:pt x="27" y="56"/>
                    </a:cubicBezTo>
                    <a:cubicBezTo>
                      <a:pt x="19" y="62"/>
                      <a:pt x="9" y="65"/>
                      <a:pt x="0" y="64"/>
                    </a:cubicBezTo>
                    <a:cubicBezTo>
                      <a:pt x="8" y="69"/>
                      <a:pt x="18" y="72"/>
                      <a:pt x="28" y="72"/>
                    </a:cubicBezTo>
                    <a:cubicBezTo>
                      <a:pt x="61" y="72"/>
                      <a:pt x="80" y="44"/>
                      <a:pt x="80" y="20"/>
                    </a:cubicBezTo>
                    <a:cubicBezTo>
                      <a:pt x="80" y="19"/>
                      <a:pt x="80" y="19"/>
                      <a:pt x="80" y="18"/>
                    </a:cubicBezTo>
                    <a:cubicBezTo>
                      <a:pt x="83" y="15"/>
                      <a:pt x="87" y="13"/>
                      <a:pt x="90" y="9"/>
                    </a:cubicBezTo>
                    <a:close/>
                  </a:path>
                </a:pathLst>
              </a:custGeom>
              <a:solidFill>
                <a:srgbClr val="0c344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CustomShape 12"/>
              <p:cNvSpPr/>
              <p:nvPr/>
            </p:nvSpPr>
            <p:spPr>
              <a:xfrm>
                <a:off x="6195600" y="5670000"/>
                <a:ext cx="348840" cy="348840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67" name="Group 13"/>
            <p:cNvGrpSpPr/>
            <p:nvPr/>
          </p:nvGrpSpPr>
          <p:grpSpPr>
            <a:xfrm>
              <a:off x="6744240" y="5670000"/>
              <a:ext cx="348840" cy="348840"/>
              <a:chOff x="6744240" y="5670000"/>
              <a:chExt cx="348840" cy="348840"/>
            </a:xfrm>
          </p:grpSpPr>
          <p:grpSp>
            <p:nvGrpSpPr>
              <p:cNvPr id="168" name="Group 14"/>
              <p:cNvGrpSpPr/>
              <p:nvPr/>
            </p:nvGrpSpPr>
            <p:grpSpPr>
              <a:xfrm>
                <a:off x="6823440" y="5744520"/>
                <a:ext cx="190440" cy="199800"/>
                <a:chOff x="6823440" y="5744520"/>
                <a:chExt cx="190440" cy="199800"/>
              </a:xfrm>
            </p:grpSpPr>
            <p:sp>
              <p:nvSpPr>
                <p:cNvPr id="169" name="CustomShape 15"/>
                <p:cNvSpPr/>
                <p:nvPr/>
              </p:nvSpPr>
              <p:spPr>
                <a:xfrm>
                  <a:off x="6844320" y="5744520"/>
                  <a:ext cx="60120" cy="82080"/>
                </a:xfrm>
                <a:custGeom>
                  <a:avLst/>
                  <a:gdLst/>
                  <a:ahLst/>
                  <a:rect l="l" t="t" r="r" b="b"/>
                  <a:pathLst>
                    <a:path w="28" h="38">
                      <a:moveTo>
                        <a:pt x="28" y="3"/>
                      </a:moveTo>
                      <a:cubicBezTo>
                        <a:pt x="28" y="3"/>
                        <a:pt x="28" y="1"/>
                        <a:pt x="27" y="1"/>
                      </a:cubicBez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14" y="15"/>
                        <a:pt x="14" y="15"/>
                        <a:pt x="14" y="15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1" y="1"/>
                      </a:cubicBezTo>
                      <a:cubicBezTo>
                        <a:pt x="0" y="1"/>
                        <a:pt x="0" y="3"/>
                        <a:pt x="0" y="3"/>
                      </a:cubicBezTo>
                      <a:cubicBezTo>
                        <a:pt x="12" y="19"/>
                        <a:pt x="12" y="19"/>
                        <a:pt x="12" y="19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2" y="37"/>
                        <a:pt x="13" y="38"/>
                        <a:pt x="14" y="38"/>
                      </a:cubicBezTo>
                      <a:cubicBezTo>
                        <a:pt x="15" y="38"/>
                        <a:pt x="16" y="37"/>
                        <a:pt x="16" y="36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lnTo>
                        <a:pt x="28" y="3"/>
                      </a:ln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0" name="CustomShape 16"/>
                <p:cNvSpPr/>
                <p:nvPr/>
              </p:nvSpPr>
              <p:spPr>
                <a:xfrm>
                  <a:off x="6896520" y="5766840"/>
                  <a:ext cx="34560" cy="60120"/>
                </a:xfrm>
                <a:custGeom>
                  <a:avLst/>
                  <a:gdLst/>
                  <a:ahLst/>
                  <a:rect l="l" t="t" r="r" b="b"/>
                  <a:pathLst>
                    <a:path w="16" h="28">
                      <a:moveTo>
                        <a:pt x="8" y="0"/>
                      </a:move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4"/>
                        <a:pt x="4" y="28"/>
                        <a:pt x="8" y="28"/>
                      </a:cubicBezTo>
                      <a:cubicBezTo>
                        <a:pt x="12" y="28"/>
                        <a:pt x="16" y="24"/>
                        <a:pt x="16" y="20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4"/>
                        <a:pt x="12" y="0"/>
                        <a:pt x="8" y="0"/>
                      </a:cubicBezTo>
                      <a:close/>
                      <a:moveTo>
                        <a:pt x="8" y="24"/>
                      </a:moveTo>
                      <a:cubicBezTo>
                        <a:pt x="6" y="24"/>
                        <a:pt x="4" y="22"/>
                        <a:pt x="4" y="20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6"/>
                        <a:pt x="6" y="4"/>
                        <a:pt x="8" y="4"/>
                      </a:cubicBezTo>
                      <a:cubicBezTo>
                        <a:pt x="10" y="4"/>
                        <a:pt x="12" y="6"/>
                        <a:pt x="12" y="8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2" y="22"/>
                        <a:pt x="10" y="24"/>
                        <a:pt x="8" y="24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1" name="CustomShape 17"/>
                <p:cNvSpPr/>
                <p:nvPr/>
              </p:nvSpPr>
              <p:spPr>
                <a:xfrm>
                  <a:off x="6939720" y="5766840"/>
                  <a:ext cx="43560" cy="60120"/>
                </a:xfrm>
                <a:custGeom>
                  <a:avLst/>
                  <a:gdLst/>
                  <a:ahLst/>
                  <a:rect l="l" t="t" r="r" b="b"/>
                  <a:pathLst>
                    <a:path w="20" h="28">
                      <a:moveTo>
                        <a:pt x="20" y="18"/>
                      </a:move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20" y="1"/>
                        <a:pt x="19" y="0"/>
                        <a:pt x="18" y="0"/>
                      </a:cubicBezTo>
                      <a:cubicBezTo>
                        <a:pt x="17" y="0"/>
                        <a:pt x="16" y="1"/>
                        <a:pt x="16" y="2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6" y="21"/>
                        <a:pt x="13" y="24"/>
                        <a:pt x="10" y="24"/>
                      </a:cubicBezTo>
                      <a:cubicBezTo>
                        <a:pt x="8" y="24"/>
                        <a:pt x="7" y="23"/>
                        <a:pt x="6" y="22"/>
                      </a:cubicBezTo>
                      <a:cubicBezTo>
                        <a:pt x="5" y="21"/>
                        <a:pt x="4" y="20"/>
                        <a:pt x="4" y="18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1"/>
                        <a:pt x="1" y="23"/>
                        <a:pt x="3" y="25"/>
                      </a:cubicBezTo>
                      <a:cubicBezTo>
                        <a:pt x="5" y="27"/>
                        <a:pt x="7" y="28"/>
                        <a:pt x="10" y="28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12" y="28"/>
                        <a:pt x="14" y="27"/>
                        <a:pt x="16" y="26"/>
                      </a:cubicBezTo>
                      <a:cubicBezTo>
                        <a:pt x="16" y="27"/>
                        <a:pt x="17" y="28"/>
                        <a:pt x="18" y="28"/>
                      </a:cubicBezTo>
                      <a:cubicBezTo>
                        <a:pt x="19" y="28"/>
                        <a:pt x="20" y="27"/>
                        <a:pt x="20" y="26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ubicBezTo>
                        <a:pt x="20" y="18"/>
                        <a:pt x="20" y="18"/>
                        <a:pt x="20" y="18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2" name="CustomShape 18"/>
                <p:cNvSpPr/>
                <p:nvPr/>
              </p:nvSpPr>
              <p:spPr>
                <a:xfrm>
                  <a:off x="6931440" y="5888880"/>
                  <a:ext cx="7920" cy="25200"/>
                </a:xfrm>
                <a:custGeom>
                  <a:avLst/>
                  <a:gdLst/>
                  <a:ahLst/>
                  <a:rect l="l" t="t" r="r" b="b"/>
                  <a:pathLst>
                    <a:path w="4" h="12">
                      <a:moveTo>
                        <a:pt x="2" y="0"/>
                      </a:move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2" y="12"/>
                      </a:cubicBezTo>
                      <a:cubicBezTo>
                        <a:pt x="3" y="12"/>
                        <a:pt x="4" y="11"/>
                        <a:pt x="4" y="10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3" name="CustomShape 19"/>
                <p:cNvSpPr/>
                <p:nvPr/>
              </p:nvSpPr>
              <p:spPr>
                <a:xfrm>
                  <a:off x="6966360" y="5888880"/>
                  <a:ext cx="7920" cy="7920"/>
                </a:xfrm>
                <a:custGeom>
                  <a:avLst/>
                  <a:gdLst/>
                  <a:ahLst/>
                  <a:rect l="l" t="t" r="r" b="b"/>
                  <a:pathLst>
                    <a:path w="4" h="4">
                      <a:moveTo>
                        <a:pt x="4" y="2"/>
                      </a:move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74" name="CustomShape 20"/>
                <p:cNvSpPr/>
                <p:nvPr/>
              </p:nvSpPr>
              <p:spPr>
                <a:xfrm>
                  <a:off x="6823440" y="5849280"/>
                  <a:ext cx="190440" cy="95040"/>
                </a:xfrm>
                <a:custGeom>
                  <a:avLst/>
                  <a:gdLst/>
                  <a:ahLst/>
                  <a:rect l="l" t="t" r="r" b="b"/>
                  <a:pathLst>
                    <a:path w="88" h="44">
                      <a:moveTo>
                        <a:pt x="72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7"/>
                        <a:pt x="7" y="44"/>
                        <a:pt x="16" y="44"/>
                      </a:cubicBezTo>
                      <a:cubicBezTo>
                        <a:pt x="72" y="44"/>
                        <a:pt x="72" y="44"/>
                        <a:pt x="72" y="44"/>
                      </a:cubicBezTo>
                      <a:cubicBezTo>
                        <a:pt x="81" y="44"/>
                        <a:pt x="88" y="37"/>
                        <a:pt x="88" y="28"/>
                      </a:cubicBezTo>
                      <a:cubicBezTo>
                        <a:pt x="88" y="16"/>
                        <a:pt x="88" y="16"/>
                        <a:pt x="88" y="16"/>
                      </a:cubicBezTo>
                      <a:cubicBezTo>
                        <a:pt x="88" y="7"/>
                        <a:pt x="81" y="0"/>
                        <a:pt x="72" y="0"/>
                      </a:cubicBezTo>
                      <a:close/>
                      <a:moveTo>
                        <a:pt x="28" y="14"/>
                      </a:move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22" y="33"/>
                        <a:pt x="21" y="34"/>
                        <a:pt x="20" y="34"/>
                      </a:cubicBezTo>
                      <a:cubicBezTo>
                        <a:pt x="19" y="34"/>
                        <a:pt x="18" y="33"/>
                        <a:pt x="18" y="32"/>
                      </a:cubicBez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1" y="14"/>
                        <a:pt x="10" y="13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0"/>
                        <a:pt x="30" y="11"/>
                        <a:pt x="30" y="12"/>
                      </a:cubicBezTo>
                      <a:cubicBezTo>
                        <a:pt x="30" y="13"/>
                        <a:pt x="29" y="14"/>
                        <a:pt x="28" y="14"/>
                      </a:cubicBezTo>
                      <a:close/>
                      <a:moveTo>
                        <a:pt x="40" y="34"/>
                      </a:moveTo>
                      <a:cubicBezTo>
                        <a:pt x="40" y="34"/>
                        <a:pt x="39" y="33"/>
                        <a:pt x="39" y="33"/>
                      </a:cubicBezTo>
                      <a:cubicBezTo>
                        <a:pt x="38" y="34"/>
                        <a:pt x="37" y="34"/>
                        <a:pt x="36" y="34"/>
                      </a:cubicBezTo>
                      <a:cubicBezTo>
                        <a:pt x="33" y="34"/>
                        <a:pt x="30" y="31"/>
                        <a:pt x="30" y="28"/>
                      </a:cubicBezTo>
                      <a:cubicBezTo>
                        <a:pt x="30" y="16"/>
                        <a:pt x="30" y="16"/>
                        <a:pt x="30" y="16"/>
                      </a:cubicBezTo>
                      <a:cubicBezTo>
                        <a:pt x="30" y="15"/>
                        <a:pt x="31" y="14"/>
                        <a:pt x="32" y="14"/>
                      </a:cubicBezTo>
                      <a:cubicBezTo>
                        <a:pt x="33" y="14"/>
                        <a:pt x="34" y="15"/>
                        <a:pt x="34" y="16"/>
                      </a:cubicBezTo>
                      <a:cubicBezTo>
                        <a:pt x="34" y="28"/>
                        <a:pt x="34" y="28"/>
                        <a:pt x="34" y="28"/>
                      </a:cubicBezTo>
                      <a:cubicBezTo>
                        <a:pt x="34" y="29"/>
                        <a:pt x="35" y="30"/>
                        <a:pt x="36" y="30"/>
                      </a:cubicBezTo>
                      <a:cubicBezTo>
                        <a:pt x="37" y="30"/>
                        <a:pt x="38" y="29"/>
                        <a:pt x="38" y="28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5"/>
                        <a:pt x="39" y="14"/>
                        <a:pt x="40" y="14"/>
                      </a:cubicBezTo>
                      <a:cubicBezTo>
                        <a:pt x="41" y="14"/>
                        <a:pt x="42" y="15"/>
                        <a:pt x="42" y="16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2" y="33"/>
                        <a:pt x="41" y="34"/>
                        <a:pt x="40" y="34"/>
                      </a:cubicBezTo>
                      <a:close/>
                      <a:moveTo>
                        <a:pt x="58" y="28"/>
                      </a:moveTo>
                      <a:cubicBezTo>
                        <a:pt x="58" y="31"/>
                        <a:pt x="55" y="34"/>
                        <a:pt x="52" y="34"/>
                      </a:cubicBezTo>
                      <a:cubicBezTo>
                        <a:pt x="51" y="34"/>
                        <a:pt x="50" y="34"/>
                        <a:pt x="49" y="33"/>
                      </a:cubicBezTo>
                      <a:cubicBezTo>
                        <a:pt x="49" y="34"/>
                        <a:pt x="49" y="34"/>
                        <a:pt x="48" y="34"/>
                      </a:cubicBezTo>
                      <a:cubicBezTo>
                        <a:pt x="47" y="34"/>
                        <a:pt x="46" y="33"/>
                        <a:pt x="46" y="32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6" y="7"/>
                        <a:pt x="47" y="6"/>
                        <a:pt x="48" y="6"/>
                      </a:cubicBezTo>
                      <a:cubicBezTo>
                        <a:pt x="49" y="6"/>
                        <a:pt x="50" y="7"/>
                        <a:pt x="50" y="8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1" y="14"/>
                        <a:pt x="51" y="14"/>
                        <a:pt x="52" y="14"/>
                      </a:cubicBezTo>
                      <a:cubicBezTo>
                        <a:pt x="55" y="14"/>
                        <a:pt x="58" y="17"/>
                        <a:pt x="58" y="20"/>
                      </a:cubicBezTo>
                      <a:lnTo>
                        <a:pt x="58" y="28"/>
                      </a:lnTo>
                      <a:close/>
                      <a:moveTo>
                        <a:pt x="68" y="34"/>
                      </a:moveTo>
                      <a:cubicBezTo>
                        <a:pt x="65" y="34"/>
                        <a:pt x="62" y="31"/>
                        <a:pt x="62" y="28"/>
                      </a:cubicBezTo>
                      <a:cubicBezTo>
                        <a:pt x="62" y="20"/>
                        <a:pt x="62" y="20"/>
                        <a:pt x="62" y="20"/>
                      </a:cubicBezTo>
                      <a:cubicBezTo>
                        <a:pt x="62" y="17"/>
                        <a:pt x="65" y="14"/>
                        <a:pt x="68" y="14"/>
                      </a:cubicBezTo>
                      <a:cubicBezTo>
                        <a:pt x="71" y="14"/>
                        <a:pt x="74" y="17"/>
                        <a:pt x="74" y="20"/>
                      </a:cubicBezTo>
                      <a:cubicBezTo>
                        <a:pt x="74" y="24"/>
                        <a:pt x="74" y="24"/>
                        <a:pt x="74" y="24"/>
                      </a:cubicBezTo>
                      <a:cubicBezTo>
                        <a:pt x="74" y="25"/>
                        <a:pt x="73" y="26"/>
                        <a:pt x="72" y="26"/>
                      </a:cubicBezTo>
                      <a:cubicBezTo>
                        <a:pt x="66" y="26"/>
                        <a:pt x="66" y="26"/>
                        <a:pt x="66" y="26"/>
                      </a:cubicBezTo>
                      <a:cubicBezTo>
                        <a:pt x="66" y="28"/>
                        <a:pt x="66" y="28"/>
                        <a:pt x="66" y="28"/>
                      </a:cubicBezTo>
                      <a:cubicBezTo>
                        <a:pt x="66" y="29"/>
                        <a:pt x="67" y="30"/>
                        <a:pt x="68" y="30"/>
                      </a:cubicBezTo>
                      <a:cubicBezTo>
                        <a:pt x="69" y="30"/>
                        <a:pt x="71" y="30"/>
                        <a:pt x="71" y="29"/>
                      </a:cubicBezTo>
                      <a:cubicBezTo>
                        <a:pt x="71" y="28"/>
                        <a:pt x="72" y="27"/>
                        <a:pt x="73" y="27"/>
                      </a:cubicBezTo>
                      <a:cubicBezTo>
                        <a:pt x="74" y="27"/>
                        <a:pt x="75" y="28"/>
                        <a:pt x="75" y="29"/>
                      </a:cubicBezTo>
                      <a:cubicBezTo>
                        <a:pt x="75" y="32"/>
                        <a:pt x="72" y="34"/>
                        <a:pt x="68" y="34"/>
                      </a:cubicBezTo>
                      <a:close/>
                    </a:path>
                  </a:pathLst>
                </a:custGeom>
                <a:solidFill>
                  <a:srgbClr val="0c344c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75" name="CustomShape 21"/>
              <p:cNvSpPr/>
              <p:nvPr/>
            </p:nvSpPr>
            <p:spPr>
              <a:xfrm>
                <a:off x="6744240" y="5670000"/>
                <a:ext cx="348840" cy="348840"/>
              </a:xfrm>
              <a:prstGeom prst="ellipse">
                <a:avLst/>
              </a:prstGeom>
              <a:noFill/>
              <a:ln>
                <a:solidFill>
                  <a:srgbClr val="0c34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176" name="Picture 23" descr=""/>
          <p:cNvPicPr/>
          <p:nvPr/>
        </p:nvPicPr>
        <p:blipFill>
          <a:blip r:embed="rId1"/>
          <a:stretch/>
        </p:blipFill>
        <p:spPr>
          <a:xfrm>
            <a:off x="9690120" y="5643360"/>
            <a:ext cx="1425240" cy="50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596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8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3 Steps Graphic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599" name="CustomShape 5"/>
          <p:cNvSpPr/>
          <p:nvPr/>
        </p:nvSpPr>
        <p:spPr>
          <a:xfrm>
            <a:off x="849240" y="1171440"/>
            <a:ext cx="61606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62626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600" name="Group 6"/>
          <p:cNvGrpSpPr/>
          <p:nvPr/>
        </p:nvGrpSpPr>
        <p:grpSpPr>
          <a:xfrm>
            <a:off x="6366960" y="1529640"/>
            <a:ext cx="4834080" cy="4324680"/>
            <a:chOff x="6366960" y="1529640"/>
            <a:chExt cx="4834080" cy="4324680"/>
          </a:xfrm>
        </p:grpSpPr>
        <p:sp>
          <p:nvSpPr>
            <p:cNvPr id="601" name="CustomShape 7"/>
            <p:cNvSpPr/>
            <p:nvPr/>
          </p:nvSpPr>
          <p:spPr>
            <a:xfrm>
              <a:off x="10036800" y="1529640"/>
              <a:ext cx="1164240" cy="2049480"/>
            </a:xfrm>
            <a:custGeom>
              <a:avLst/>
              <a:gdLst/>
              <a:ahLst/>
              <a:rect l="l" t="t" r="r" b="b"/>
              <a:pathLst>
                <a:path w="1795" h="3159">
                  <a:moveTo>
                    <a:pt x="1795" y="636"/>
                  </a:moveTo>
                  <a:lnTo>
                    <a:pt x="1374" y="0"/>
                  </a:lnTo>
                  <a:lnTo>
                    <a:pt x="660" y="636"/>
                  </a:lnTo>
                  <a:lnTo>
                    <a:pt x="854" y="636"/>
                  </a:lnTo>
                  <a:lnTo>
                    <a:pt x="0" y="3159"/>
                  </a:lnTo>
                  <a:lnTo>
                    <a:pt x="728" y="3159"/>
                  </a:lnTo>
                  <a:lnTo>
                    <a:pt x="1582" y="636"/>
                  </a:lnTo>
                  <a:lnTo>
                    <a:pt x="1795" y="636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8"/>
            <p:cNvSpPr/>
            <p:nvPr/>
          </p:nvSpPr>
          <p:spPr>
            <a:xfrm>
              <a:off x="9469080" y="2391840"/>
              <a:ext cx="1039680" cy="1186920"/>
            </a:xfrm>
            <a:custGeom>
              <a:avLst/>
              <a:gdLst/>
              <a:ahLst/>
              <a:rect l="l" t="t" r="r" b="b"/>
              <a:pathLst>
                <a:path w="1603" h="1830">
                  <a:moveTo>
                    <a:pt x="728" y="0"/>
                  </a:moveTo>
                  <a:lnTo>
                    <a:pt x="1603" y="1830"/>
                  </a:lnTo>
                  <a:lnTo>
                    <a:pt x="875" y="1830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CustomShape 9"/>
            <p:cNvSpPr/>
            <p:nvPr/>
          </p:nvSpPr>
          <p:spPr>
            <a:xfrm>
              <a:off x="8777160" y="2391840"/>
              <a:ext cx="1163880" cy="2049480"/>
            </a:xfrm>
            <a:custGeom>
              <a:avLst/>
              <a:gdLst/>
              <a:ahLst/>
              <a:rect l="l" t="t" r="r" b="b"/>
              <a:pathLst>
                <a:path w="1794" h="3159">
                  <a:moveTo>
                    <a:pt x="726" y="3159"/>
                  </a:moveTo>
                  <a:lnTo>
                    <a:pt x="1794" y="0"/>
                  </a:lnTo>
                  <a:lnTo>
                    <a:pt x="1066" y="0"/>
                  </a:lnTo>
                  <a:lnTo>
                    <a:pt x="0" y="3159"/>
                  </a:lnTo>
                  <a:lnTo>
                    <a:pt x="726" y="3159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19627f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10"/>
            <p:cNvSpPr/>
            <p:nvPr/>
          </p:nvSpPr>
          <p:spPr>
            <a:xfrm>
              <a:off x="8209440" y="3252240"/>
              <a:ext cx="1038600" cy="1189080"/>
            </a:xfrm>
            <a:custGeom>
              <a:avLst/>
              <a:gdLst/>
              <a:ahLst/>
              <a:rect l="l" t="t" r="r" b="b"/>
              <a:pathLst>
                <a:path w="1601" h="1833">
                  <a:moveTo>
                    <a:pt x="728" y="0"/>
                  </a:moveTo>
                  <a:lnTo>
                    <a:pt x="1601" y="1833"/>
                  </a:lnTo>
                  <a:lnTo>
                    <a:pt x="875" y="1833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11"/>
            <p:cNvSpPr/>
            <p:nvPr/>
          </p:nvSpPr>
          <p:spPr>
            <a:xfrm>
              <a:off x="7516080" y="3252240"/>
              <a:ext cx="1165680" cy="2050200"/>
            </a:xfrm>
            <a:custGeom>
              <a:avLst/>
              <a:gdLst/>
              <a:ahLst/>
              <a:rect l="l" t="t" r="r" b="b"/>
              <a:pathLst>
                <a:path w="1797" h="3160">
                  <a:moveTo>
                    <a:pt x="729" y="3160"/>
                  </a:moveTo>
                  <a:lnTo>
                    <a:pt x="1797" y="0"/>
                  </a:lnTo>
                  <a:lnTo>
                    <a:pt x="1069" y="0"/>
                  </a:lnTo>
                  <a:lnTo>
                    <a:pt x="0" y="3160"/>
                  </a:lnTo>
                  <a:lnTo>
                    <a:pt x="729" y="3160"/>
                  </a:lnTo>
                  <a:close/>
                </a:path>
              </a:pathLst>
            </a:custGeom>
            <a:gradFill rotWithShape="0">
              <a:gsLst>
                <a:gs pos="0">
                  <a:srgbClr val="6f878c"/>
                </a:gs>
                <a:gs pos="100000">
                  <a:srgbClr val="19627f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12"/>
            <p:cNvSpPr/>
            <p:nvPr/>
          </p:nvSpPr>
          <p:spPr>
            <a:xfrm>
              <a:off x="6950160" y="4114440"/>
              <a:ext cx="1038600" cy="1187640"/>
            </a:xfrm>
            <a:custGeom>
              <a:avLst/>
              <a:gdLst/>
              <a:ahLst/>
              <a:rect l="l" t="t" r="r" b="b"/>
              <a:pathLst>
                <a:path w="1601" h="1831">
                  <a:moveTo>
                    <a:pt x="728" y="0"/>
                  </a:moveTo>
                  <a:lnTo>
                    <a:pt x="1601" y="1831"/>
                  </a:lnTo>
                  <a:lnTo>
                    <a:pt x="872" y="1831"/>
                  </a:lnTo>
                  <a:lnTo>
                    <a:pt x="0" y="0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13"/>
            <p:cNvSpPr/>
            <p:nvPr/>
          </p:nvSpPr>
          <p:spPr>
            <a:xfrm>
              <a:off x="6366960" y="4114440"/>
              <a:ext cx="1055520" cy="1739880"/>
            </a:xfrm>
            <a:custGeom>
              <a:avLst/>
              <a:gdLst/>
              <a:ahLst/>
              <a:rect l="l" t="t" r="r" b="b"/>
              <a:pathLst>
                <a:path w="1627" h="2682">
                  <a:moveTo>
                    <a:pt x="729" y="2682"/>
                  </a:moveTo>
                  <a:lnTo>
                    <a:pt x="1627" y="0"/>
                  </a:lnTo>
                  <a:lnTo>
                    <a:pt x="899" y="0"/>
                  </a:lnTo>
                  <a:lnTo>
                    <a:pt x="0" y="2682"/>
                  </a:lnTo>
                  <a:lnTo>
                    <a:pt x="729" y="2682"/>
                  </a:lnTo>
                  <a:close/>
                </a:path>
              </a:pathLst>
            </a:custGeom>
            <a:gradFill rotWithShape="0">
              <a:gsLst>
                <a:gs pos="0">
                  <a:srgbClr val="6f878c"/>
                </a:gs>
                <a:gs pos="100000">
                  <a:srgbClr val="bfbeb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8" name="Group 14"/>
          <p:cNvGrpSpPr/>
          <p:nvPr/>
        </p:nvGrpSpPr>
        <p:grpSpPr>
          <a:xfrm>
            <a:off x="8253360" y="2668680"/>
            <a:ext cx="359640" cy="361800"/>
            <a:chOff x="8253360" y="2668680"/>
            <a:chExt cx="359640" cy="361800"/>
          </a:xfrm>
        </p:grpSpPr>
        <p:sp>
          <p:nvSpPr>
            <p:cNvPr id="609" name="CustomShape 15"/>
            <p:cNvSpPr/>
            <p:nvPr/>
          </p:nvSpPr>
          <p:spPr>
            <a:xfrm>
              <a:off x="8253360" y="2830680"/>
              <a:ext cx="167760" cy="93240"/>
            </a:xfrm>
            <a:custGeom>
              <a:avLst/>
              <a:gdLst/>
              <a:ahLst/>
              <a:rect l="l" t="t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16"/>
            <p:cNvSpPr/>
            <p:nvPr/>
          </p:nvSpPr>
          <p:spPr>
            <a:xfrm>
              <a:off x="8253360" y="2762280"/>
              <a:ext cx="299520" cy="95040"/>
            </a:xfrm>
            <a:custGeom>
              <a:avLst/>
              <a:gdLst/>
              <a:ahLst/>
              <a:rect l="l" t="t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17"/>
            <p:cNvSpPr/>
            <p:nvPr/>
          </p:nvSpPr>
          <p:spPr>
            <a:xfrm>
              <a:off x="8253360" y="2668680"/>
              <a:ext cx="299520" cy="120240"/>
            </a:xfrm>
            <a:custGeom>
              <a:avLst/>
              <a:gdLst/>
              <a:ahLst/>
              <a:rect l="l" t="t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18"/>
            <p:cNvSpPr/>
            <p:nvPr/>
          </p:nvSpPr>
          <p:spPr>
            <a:xfrm>
              <a:off x="8253360" y="2899080"/>
              <a:ext cx="172800" cy="101160"/>
            </a:xfrm>
            <a:custGeom>
              <a:avLst/>
              <a:gdLst/>
              <a:ahLst/>
              <a:rect l="l" t="t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19"/>
            <p:cNvSpPr/>
            <p:nvPr/>
          </p:nvSpPr>
          <p:spPr>
            <a:xfrm>
              <a:off x="8418240" y="2833920"/>
              <a:ext cx="194760" cy="196560"/>
            </a:xfrm>
            <a:custGeom>
              <a:avLst/>
              <a:gdLst/>
              <a:ahLst/>
              <a:rect l="l" t="t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4" name="Group 20"/>
          <p:cNvGrpSpPr/>
          <p:nvPr/>
        </p:nvGrpSpPr>
        <p:grpSpPr>
          <a:xfrm>
            <a:off x="7018200" y="3625920"/>
            <a:ext cx="360360" cy="301320"/>
            <a:chOff x="7018200" y="3625920"/>
            <a:chExt cx="360360" cy="301320"/>
          </a:xfrm>
        </p:grpSpPr>
        <p:sp>
          <p:nvSpPr>
            <p:cNvPr id="615" name="CustomShape 21"/>
            <p:cNvSpPr/>
            <p:nvPr/>
          </p:nvSpPr>
          <p:spPr>
            <a:xfrm>
              <a:off x="7318440" y="3776760"/>
              <a:ext cx="60120" cy="136080"/>
            </a:xfrm>
            <a:custGeom>
              <a:avLst/>
              <a:gdLst/>
              <a:ahLst/>
              <a:rect l="l" t="t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6f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22"/>
            <p:cNvSpPr/>
            <p:nvPr/>
          </p:nvSpPr>
          <p:spPr>
            <a:xfrm>
              <a:off x="7062840" y="3625920"/>
              <a:ext cx="225000" cy="196560"/>
            </a:xfrm>
            <a:custGeom>
              <a:avLst/>
              <a:gdLst/>
              <a:ahLst/>
              <a:rect l="l" t="t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6f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23"/>
            <p:cNvSpPr/>
            <p:nvPr/>
          </p:nvSpPr>
          <p:spPr>
            <a:xfrm>
              <a:off x="7018200" y="3792600"/>
              <a:ext cx="285480" cy="134640"/>
            </a:xfrm>
            <a:custGeom>
              <a:avLst/>
              <a:gdLst/>
              <a:ahLst/>
              <a:rect l="l" t="t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6f878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8" name="Group 24"/>
          <p:cNvGrpSpPr/>
          <p:nvPr/>
        </p:nvGrpSpPr>
        <p:grpSpPr>
          <a:xfrm>
            <a:off x="9469080" y="1781640"/>
            <a:ext cx="435600" cy="374400"/>
            <a:chOff x="9469080" y="1781640"/>
            <a:chExt cx="435600" cy="374400"/>
          </a:xfrm>
        </p:grpSpPr>
        <p:sp>
          <p:nvSpPr>
            <p:cNvPr id="619" name="CustomShape 25"/>
            <p:cNvSpPr/>
            <p:nvPr/>
          </p:nvSpPr>
          <p:spPr>
            <a:xfrm>
              <a:off x="9560880" y="1924920"/>
              <a:ext cx="198720" cy="210240"/>
            </a:xfrm>
            <a:custGeom>
              <a:avLst/>
              <a:gdLst/>
              <a:ahLst/>
              <a:rect l="l" t="t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26"/>
            <p:cNvSpPr/>
            <p:nvPr/>
          </p:nvSpPr>
          <p:spPr>
            <a:xfrm>
              <a:off x="9790560" y="2093400"/>
              <a:ext cx="62640" cy="62640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CustomShape 27"/>
            <p:cNvSpPr/>
            <p:nvPr/>
          </p:nvSpPr>
          <p:spPr>
            <a:xfrm>
              <a:off x="9610560" y="2093400"/>
              <a:ext cx="62640" cy="62640"/>
            </a:xfrm>
            <a:prstGeom prst="ellipse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28"/>
            <p:cNvSpPr/>
            <p:nvPr/>
          </p:nvSpPr>
          <p:spPr>
            <a:xfrm>
              <a:off x="9469080" y="1781640"/>
              <a:ext cx="181440" cy="17964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29"/>
            <p:cNvSpPr/>
            <p:nvPr/>
          </p:nvSpPr>
          <p:spPr>
            <a:xfrm>
              <a:off x="9469080" y="2013120"/>
              <a:ext cx="72360" cy="1692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30"/>
            <p:cNvSpPr/>
            <p:nvPr/>
          </p:nvSpPr>
          <p:spPr>
            <a:xfrm>
              <a:off x="9497880" y="2049480"/>
              <a:ext cx="43560" cy="1692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CustomShape 31"/>
            <p:cNvSpPr/>
            <p:nvPr/>
          </p:nvSpPr>
          <p:spPr>
            <a:xfrm>
              <a:off x="9514800" y="2084040"/>
              <a:ext cx="26280" cy="1872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32"/>
            <p:cNvSpPr/>
            <p:nvPr/>
          </p:nvSpPr>
          <p:spPr>
            <a:xfrm>
              <a:off x="9769320" y="1980720"/>
              <a:ext cx="135360" cy="154440"/>
            </a:xfrm>
            <a:custGeom>
              <a:avLst/>
              <a:gdLst/>
              <a:ahLst/>
              <a:rect l="l" t="t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7" name="CustomShape 33"/>
          <p:cNvSpPr/>
          <p:nvPr/>
        </p:nvSpPr>
        <p:spPr>
          <a:xfrm>
            <a:off x="7894800" y="5384160"/>
            <a:ext cx="512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6f878c"/>
                </a:solidFill>
                <a:latin typeface="Adobe Gothic Std B"/>
              </a:rPr>
              <a:t>01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28" name="CustomShape 34"/>
          <p:cNvSpPr/>
          <p:nvPr/>
        </p:nvSpPr>
        <p:spPr>
          <a:xfrm>
            <a:off x="9154440" y="4534920"/>
            <a:ext cx="512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19627f"/>
                </a:solidFill>
                <a:latin typeface="Adobe Gothic Std B"/>
              </a:rPr>
              <a:t>02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29" name="CustomShape 35"/>
          <p:cNvSpPr/>
          <p:nvPr/>
        </p:nvSpPr>
        <p:spPr>
          <a:xfrm>
            <a:off x="10400040" y="3666960"/>
            <a:ext cx="512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c344c"/>
                </a:solidFill>
                <a:latin typeface="Adobe Gothic Std B"/>
              </a:rPr>
              <a:t>03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0" name="CustomShape 36"/>
          <p:cNvSpPr/>
          <p:nvPr/>
        </p:nvSpPr>
        <p:spPr>
          <a:xfrm rot="18900000">
            <a:off x="1299600" y="314748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37"/>
          <p:cNvSpPr/>
          <p:nvPr/>
        </p:nvSpPr>
        <p:spPr>
          <a:xfrm rot="2700000">
            <a:off x="936000" y="305136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32" name="Group 38"/>
          <p:cNvGrpSpPr/>
          <p:nvPr/>
        </p:nvGrpSpPr>
        <p:grpSpPr>
          <a:xfrm>
            <a:off x="1896480" y="3037680"/>
            <a:ext cx="3503160" cy="604080"/>
            <a:chOff x="1896480" y="3037680"/>
            <a:chExt cx="3503160" cy="604080"/>
          </a:xfrm>
        </p:grpSpPr>
        <p:sp>
          <p:nvSpPr>
            <p:cNvPr id="633" name="CustomShape 39"/>
            <p:cNvSpPr/>
            <p:nvPr/>
          </p:nvSpPr>
          <p:spPr>
            <a:xfrm>
              <a:off x="1896480" y="332172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634" name="CustomShape 40"/>
            <p:cNvSpPr/>
            <p:nvPr/>
          </p:nvSpPr>
          <p:spPr>
            <a:xfrm>
              <a:off x="1897200" y="303768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19627f"/>
                  </a:solidFill>
                  <a:latin typeface="Adobe Gothic Std B"/>
                </a:rPr>
                <a:t>Step 2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635" name="Group 41"/>
          <p:cNvGrpSpPr/>
          <p:nvPr/>
        </p:nvGrpSpPr>
        <p:grpSpPr>
          <a:xfrm>
            <a:off x="1094400" y="3209760"/>
            <a:ext cx="241920" cy="243000"/>
            <a:chOff x="1094400" y="3209760"/>
            <a:chExt cx="241920" cy="243000"/>
          </a:xfrm>
        </p:grpSpPr>
        <p:sp>
          <p:nvSpPr>
            <p:cNvPr id="636" name="CustomShape 42"/>
            <p:cNvSpPr/>
            <p:nvPr/>
          </p:nvSpPr>
          <p:spPr>
            <a:xfrm>
              <a:off x="1094400" y="3318840"/>
              <a:ext cx="112680" cy="62640"/>
            </a:xfrm>
            <a:custGeom>
              <a:avLst/>
              <a:gdLst/>
              <a:ahLst/>
              <a:rect l="l" t="t" r="r" b="b"/>
              <a:pathLst>
                <a:path w="45" h="25">
                  <a:moveTo>
                    <a:pt x="40" y="25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0"/>
                    <a:pt x="42" y="15"/>
                    <a:pt x="45" y="11"/>
                  </a:cubicBezTo>
                  <a:cubicBezTo>
                    <a:pt x="43" y="11"/>
                    <a:pt x="42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43"/>
            <p:cNvSpPr/>
            <p:nvPr/>
          </p:nvSpPr>
          <p:spPr>
            <a:xfrm>
              <a:off x="1094400" y="3272760"/>
              <a:ext cx="201600" cy="63720"/>
            </a:xfrm>
            <a:custGeom>
              <a:avLst/>
              <a:gdLst/>
              <a:ahLst/>
              <a:rect l="l" t="t" r="r" b="b"/>
              <a:pathLst>
                <a:path w="80" h="25">
                  <a:moveTo>
                    <a:pt x="40" y="25"/>
                  </a:moveTo>
                  <a:cubicBezTo>
                    <a:pt x="43" y="25"/>
                    <a:pt x="45" y="25"/>
                    <a:pt x="48" y="25"/>
                  </a:cubicBezTo>
                  <a:cubicBezTo>
                    <a:pt x="53" y="19"/>
                    <a:pt x="61" y="15"/>
                    <a:pt x="70" y="15"/>
                  </a:cubicBezTo>
                  <a:cubicBezTo>
                    <a:pt x="73" y="15"/>
                    <a:pt x="76" y="15"/>
                    <a:pt x="78" y="16"/>
                  </a:cubicBezTo>
                  <a:cubicBezTo>
                    <a:pt x="79" y="16"/>
                    <a:pt x="79" y="15"/>
                    <a:pt x="80" y="15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1" y="7"/>
                    <a:pt x="55" y="11"/>
                    <a:pt x="40" y="11"/>
                  </a:cubicBezTo>
                  <a:cubicBezTo>
                    <a:pt x="24" y="11"/>
                    <a:pt x="7" y="7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18" y="25"/>
                    <a:pt x="40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44"/>
            <p:cNvSpPr/>
            <p:nvPr/>
          </p:nvSpPr>
          <p:spPr>
            <a:xfrm>
              <a:off x="1094400" y="3209760"/>
              <a:ext cx="201600" cy="80640"/>
            </a:xfrm>
            <a:custGeom>
              <a:avLst/>
              <a:gdLst/>
              <a:ahLst/>
              <a:rect l="l" t="t" r="r" b="b"/>
              <a:pathLst>
                <a:path w="80" h="32">
                  <a:moveTo>
                    <a:pt x="40" y="32"/>
                  </a:moveTo>
                  <a:cubicBezTo>
                    <a:pt x="58" y="32"/>
                    <a:pt x="74" y="27"/>
                    <a:pt x="80" y="22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8"/>
                    <a:pt x="62" y="0"/>
                    <a:pt x="40" y="0"/>
                  </a:cubicBezTo>
                  <a:cubicBezTo>
                    <a:pt x="18" y="0"/>
                    <a:pt x="0" y="8"/>
                    <a:pt x="0" y="18"/>
                  </a:cubicBezTo>
                  <a:cubicBezTo>
                    <a:pt x="0" y="24"/>
                    <a:pt x="18" y="32"/>
                    <a:pt x="40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45"/>
            <p:cNvSpPr/>
            <p:nvPr/>
          </p:nvSpPr>
          <p:spPr>
            <a:xfrm>
              <a:off x="1094400" y="3364560"/>
              <a:ext cx="115920" cy="68040"/>
            </a:xfrm>
            <a:custGeom>
              <a:avLst/>
              <a:gdLst/>
              <a:ahLst/>
              <a:rect l="l" t="t" r="r" b="b"/>
              <a:pathLst>
                <a:path w="46" h="27">
                  <a:moveTo>
                    <a:pt x="40" y="11"/>
                  </a:moveTo>
                  <a:cubicBezTo>
                    <a:pt x="24" y="11"/>
                    <a:pt x="7" y="7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9"/>
                    <a:pt x="18" y="27"/>
                    <a:pt x="40" y="27"/>
                  </a:cubicBezTo>
                  <a:cubicBezTo>
                    <a:pt x="42" y="27"/>
                    <a:pt x="44" y="27"/>
                    <a:pt x="46" y="27"/>
                  </a:cubicBezTo>
                  <a:cubicBezTo>
                    <a:pt x="43" y="22"/>
                    <a:pt x="40" y="17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46"/>
            <p:cNvSpPr/>
            <p:nvPr/>
          </p:nvSpPr>
          <p:spPr>
            <a:xfrm>
              <a:off x="1205280" y="3320640"/>
              <a:ext cx="131040" cy="132120"/>
            </a:xfrm>
            <a:custGeom>
              <a:avLst/>
              <a:gdLst/>
              <a:ahLst/>
              <a:rect l="l" t="t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32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1"/>
                    <a:pt x="24" y="11"/>
                  </a:cubicBezTo>
                  <a:cubicBezTo>
                    <a:pt x="25" y="11"/>
                    <a:pt x="26" y="12"/>
                    <a:pt x="26" y="13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7"/>
                    <a:pt x="35" y="28"/>
                  </a:cubicBezTo>
                  <a:cubicBezTo>
                    <a:pt x="35" y="29"/>
                    <a:pt x="34" y="30"/>
                    <a:pt x="3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1" name="CustomShape 47"/>
          <p:cNvSpPr/>
          <p:nvPr/>
        </p:nvSpPr>
        <p:spPr>
          <a:xfrm rot="18900000">
            <a:off x="1299600" y="412344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48"/>
          <p:cNvSpPr/>
          <p:nvPr/>
        </p:nvSpPr>
        <p:spPr>
          <a:xfrm rot="2700000">
            <a:off x="936000" y="402732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43" name="Group 49"/>
          <p:cNvGrpSpPr/>
          <p:nvPr/>
        </p:nvGrpSpPr>
        <p:grpSpPr>
          <a:xfrm>
            <a:off x="1896480" y="4003920"/>
            <a:ext cx="3503160" cy="604080"/>
            <a:chOff x="1896480" y="4003920"/>
            <a:chExt cx="3503160" cy="604080"/>
          </a:xfrm>
        </p:grpSpPr>
        <p:sp>
          <p:nvSpPr>
            <p:cNvPr id="644" name="CustomShape 50"/>
            <p:cNvSpPr/>
            <p:nvPr/>
          </p:nvSpPr>
          <p:spPr>
            <a:xfrm>
              <a:off x="1896480" y="428796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645" name="CustomShape 51"/>
            <p:cNvSpPr/>
            <p:nvPr/>
          </p:nvSpPr>
          <p:spPr>
            <a:xfrm>
              <a:off x="1897200" y="400392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0c344c"/>
                  </a:solidFill>
                  <a:latin typeface="Adobe Gothic Std B"/>
                </a:rPr>
                <a:t>Step 3</a:t>
              </a:r>
              <a:endParaRPr b="0" lang="en-GB" sz="1600" spc="-1" strike="noStrike">
                <a:latin typeface="Arial"/>
              </a:endParaRPr>
            </a:p>
          </p:txBody>
        </p:sp>
      </p:grpSp>
      <p:sp>
        <p:nvSpPr>
          <p:cNvPr id="646" name="CustomShape 52"/>
          <p:cNvSpPr/>
          <p:nvPr/>
        </p:nvSpPr>
        <p:spPr>
          <a:xfrm rot="18900000">
            <a:off x="1299600" y="219096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53"/>
          <p:cNvSpPr/>
          <p:nvPr/>
        </p:nvSpPr>
        <p:spPr>
          <a:xfrm rot="2700000">
            <a:off x="936000" y="209484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48" name="Group 54"/>
          <p:cNvGrpSpPr/>
          <p:nvPr/>
        </p:nvGrpSpPr>
        <p:grpSpPr>
          <a:xfrm>
            <a:off x="1896480" y="2071440"/>
            <a:ext cx="3503160" cy="603720"/>
            <a:chOff x="1896480" y="2071440"/>
            <a:chExt cx="3503160" cy="603720"/>
          </a:xfrm>
        </p:grpSpPr>
        <p:sp>
          <p:nvSpPr>
            <p:cNvPr id="649" name="CustomShape 55"/>
            <p:cNvSpPr/>
            <p:nvPr/>
          </p:nvSpPr>
          <p:spPr>
            <a:xfrm>
              <a:off x="1896480" y="235512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650" name="CustomShape 56"/>
            <p:cNvSpPr/>
            <p:nvPr/>
          </p:nvSpPr>
          <p:spPr>
            <a:xfrm>
              <a:off x="1897200" y="207144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Step 1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651" name="Group 57"/>
          <p:cNvGrpSpPr/>
          <p:nvPr/>
        </p:nvGrpSpPr>
        <p:grpSpPr>
          <a:xfrm>
            <a:off x="1068840" y="4181400"/>
            <a:ext cx="293040" cy="252000"/>
            <a:chOff x="1068840" y="4181400"/>
            <a:chExt cx="293040" cy="252000"/>
          </a:xfrm>
        </p:grpSpPr>
        <p:sp>
          <p:nvSpPr>
            <p:cNvPr id="652" name="CustomShape 58"/>
            <p:cNvSpPr/>
            <p:nvPr/>
          </p:nvSpPr>
          <p:spPr>
            <a:xfrm>
              <a:off x="1130760" y="4277880"/>
              <a:ext cx="133560" cy="141120"/>
            </a:xfrm>
            <a:custGeom>
              <a:avLst/>
              <a:gdLst/>
              <a:ahLst/>
              <a:rect l="l" t="t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59"/>
            <p:cNvSpPr/>
            <p:nvPr/>
          </p:nvSpPr>
          <p:spPr>
            <a:xfrm>
              <a:off x="1285200" y="4391280"/>
              <a:ext cx="42120" cy="42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CustomShape 60"/>
            <p:cNvSpPr/>
            <p:nvPr/>
          </p:nvSpPr>
          <p:spPr>
            <a:xfrm>
              <a:off x="1164240" y="4391280"/>
              <a:ext cx="42120" cy="42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61"/>
            <p:cNvSpPr/>
            <p:nvPr/>
          </p:nvSpPr>
          <p:spPr>
            <a:xfrm>
              <a:off x="1068840" y="4181400"/>
              <a:ext cx="122040" cy="12060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62"/>
            <p:cNvSpPr/>
            <p:nvPr/>
          </p:nvSpPr>
          <p:spPr>
            <a:xfrm>
              <a:off x="1068840" y="4337280"/>
              <a:ext cx="48600" cy="1116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63"/>
            <p:cNvSpPr/>
            <p:nvPr/>
          </p:nvSpPr>
          <p:spPr>
            <a:xfrm>
              <a:off x="1088280" y="4361760"/>
              <a:ext cx="29160" cy="1116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64"/>
            <p:cNvSpPr/>
            <p:nvPr/>
          </p:nvSpPr>
          <p:spPr>
            <a:xfrm>
              <a:off x="1099800" y="4384800"/>
              <a:ext cx="17640" cy="1260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65"/>
            <p:cNvSpPr/>
            <p:nvPr/>
          </p:nvSpPr>
          <p:spPr>
            <a:xfrm>
              <a:off x="1270800" y="4315320"/>
              <a:ext cx="91080" cy="104040"/>
            </a:xfrm>
            <a:custGeom>
              <a:avLst/>
              <a:gdLst/>
              <a:ahLst/>
              <a:rect l="l" t="t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" name="Group 66"/>
          <p:cNvGrpSpPr/>
          <p:nvPr/>
        </p:nvGrpSpPr>
        <p:grpSpPr>
          <a:xfrm>
            <a:off x="1094400" y="2273400"/>
            <a:ext cx="242280" cy="202680"/>
            <a:chOff x="1094400" y="2273400"/>
            <a:chExt cx="242280" cy="202680"/>
          </a:xfrm>
        </p:grpSpPr>
        <p:sp>
          <p:nvSpPr>
            <p:cNvPr id="661" name="CustomShape 67"/>
            <p:cNvSpPr/>
            <p:nvPr/>
          </p:nvSpPr>
          <p:spPr>
            <a:xfrm>
              <a:off x="1296360" y="2374920"/>
              <a:ext cx="40320" cy="91440"/>
            </a:xfrm>
            <a:custGeom>
              <a:avLst/>
              <a:gdLst/>
              <a:ahLst/>
              <a:rect l="l" t="t" r="r" b="b"/>
              <a:pathLst>
                <a:path w="16" h="36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6" y="35"/>
                    <a:pt x="16" y="3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68"/>
            <p:cNvSpPr/>
            <p:nvPr/>
          </p:nvSpPr>
          <p:spPr>
            <a:xfrm>
              <a:off x="1124280" y="2273400"/>
              <a:ext cx="151200" cy="132120"/>
            </a:xfrm>
            <a:custGeom>
              <a:avLst/>
              <a:gdLst/>
              <a:ahLst/>
              <a:rect l="l" t="t" r="r" b="b"/>
              <a:pathLst>
                <a:path w="60" h="52">
                  <a:moveTo>
                    <a:pt x="58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2" y="48"/>
                    <a:pt x="4" y="48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0"/>
                    <a:pt x="19" y="48"/>
                    <a:pt x="22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6" y="47"/>
                  </a:cubicBezTo>
                  <a:cubicBezTo>
                    <a:pt x="39" y="45"/>
                    <a:pt x="46" y="40"/>
                    <a:pt x="54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69"/>
            <p:cNvSpPr/>
            <p:nvPr/>
          </p:nvSpPr>
          <p:spPr>
            <a:xfrm>
              <a:off x="1094400" y="2385720"/>
              <a:ext cx="191880" cy="90360"/>
            </a:xfrm>
            <a:custGeom>
              <a:avLst/>
              <a:gdLst/>
              <a:ahLst/>
              <a:rect l="l" t="t" r="r" b="b"/>
              <a:pathLst>
                <a:path w="76" h="36">
                  <a:moveTo>
                    <a:pt x="76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59" y="0"/>
                    <a:pt x="53" y="4"/>
                    <a:pt x="50" y="6"/>
                  </a:cubicBezTo>
                  <a:cubicBezTo>
                    <a:pt x="49" y="7"/>
                    <a:pt x="48" y="8"/>
                    <a:pt x="48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9"/>
                    <a:pt x="31" y="9"/>
                    <a:pt x="31" y="9"/>
                  </a:cubicBezTo>
                  <a:cubicBezTo>
                    <a:pt x="30" y="10"/>
                    <a:pt x="30" y="11"/>
                    <a:pt x="30" y="12"/>
                  </a:cubicBezTo>
                  <a:cubicBezTo>
                    <a:pt x="30" y="14"/>
                    <a:pt x="31" y="16"/>
                    <a:pt x="34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8"/>
                  </a:cubicBezTo>
                  <a:cubicBezTo>
                    <a:pt x="58" y="19"/>
                    <a:pt x="57" y="20"/>
                    <a:pt x="56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29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7"/>
                    <a:pt x="5" y="8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ubicBezTo>
                    <a:pt x="9" y="20"/>
                    <a:pt x="16" y="24"/>
                    <a:pt x="21" y="26"/>
                  </a:cubicBezTo>
                  <a:cubicBezTo>
                    <a:pt x="33" y="33"/>
                    <a:pt x="39" y="36"/>
                    <a:pt x="45" y="36"/>
                  </a:cubicBezTo>
                  <a:cubicBezTo>
                    <a:pt x="51" y="36"/>
                    <a:pt x="56" y="34"/>
                    <a:pt x="67" y="30"/>
                  </a:cubicBezTo>
                  <a:cubicBezTo>
                    <a:pt x="70" y="29"/>
                    <a:pt x="73" y="28"/>
                    <a:pt x="76" y="27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 rot="18900000">
            <a:off x="7251840" y="379584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"/>
          <p:cNvSpPr/>
          <p:nvPr/>
        </p:nvSpPr>
        <p:spPr>
          <a:xfrm rot="18900000">
            <a:off x="7251840" y="491472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3"/>
          <p:cNvSpPr/>
          <p:nvPr/>
        </p:nvSpPr>
        <p:spPr>
          <a:xfrm rot="18900000">
            <a:off x="7251840" y="2676960"/>
            <a:ext cx="367560" cy="3675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7" name="Picture 11" descr=""/>
          <p:cNvPicPr/>
          <p:nvPr/>
        </p:nvPicPr>
        <p:blipFill>
          <a:blip r:embed="rId1"/>
          <a:srcRect l="21766" t="30375" r="33453" b="15509"/>
          <a:stretch/>
        </p:blipFill>
        <p:spPr>
          <a:xfrm>
            <a:off x="3805920" y="1860840"/>
            <a:ext cx="2651040" cy="1767960"/>
          </a:xfrm>
          <a:prstGeom prst="rect">
            <a:avLst/>
          </a:prstGeom>
          <a:ln>
            <a:noFill/>
          </a:ln>
        </p:spPr>
      </p:pic>
      <p:grpSp>
        <p:nvGrpSpPr>
          <p:cNvPr id="668" name="Group 4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669" name="CustomShape 5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6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1" name="CustomShape 7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Our Products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672" name="CustomShape 8"/>
          <p:cNvSpPr/>
          <p:nvPr/>
        </p:nvSpPr>
        <p:spPr>
          <a:xfrm>
            <a:off x="849240" y="1171440"/>
            <a:ext cx="61606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62626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pic>
        <p:nvPicPr>
          <p:cNvPr id="673" name="Picture 7" descr=""/>
          <p:cNvPicPr/>
          <p:nvPr/>
        </p:nvPicPr>
        <p:blipFill>
          <a:blip r:embed="rId2"/>
          <a:srcRect l="20787" t="27501" r="22759" b="16044"/>
          <a:stretch/>
        </p:blipFill>
        <p:spPr>
          <a:xfrm>
            <a:off x="839880" y="1860840"/>
            <a:ext cx="2651040" cy="1767960"/>
          </a:xfrm>
          <a:prstGeom prst="rect">
            <a:avLst/>
          </a:prstGeom>
          <a:ln>
            <a:noFill/>
          </a:ln>
        </p:spPr>
      </p:pic>
      <p:sp>
        <p:nvSpPr>
          <p:cNvPr id="674" name="CustomShape 9"/>
          <p:cNvSpPr/>
          <p:nvPr/>
        </p:nvSpPr>
        <p:spPr>
          <a:xfrm>
            <a:off x="839880" y="4218840"/>
            <a:ext cx="265104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75" name="CustomShape 10"/>
          <p:cNvSpPr/>
          <p:nvPr/>
        </p:nvSpPr>
        <p:spPr>
          <a:xfrm>
            <a:off x="839880" y="3888000"/>
            <a:ext cx="26510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76" name="CustomShape 11"/>
          <p:cNvSpPr/>
          <p:nvPr/>
        </p:nvSpPr>
        <p:spPr>
          <a:xfrm rot="16200000">
            <a:off x="839880" y="3323160"/>
            <a:ext cx="306000" cy="305640"/>
          </a:xfrm>
          <a:custGeom>
            <a:avLst/>
            <a:gdLst/>
            <a:ahLst/>
            <a:rect l="l" t="t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12"/>
          <p:cNvSpPr/>
          <p:nvPr/>
        </p:nvSpPr>
        <p:spPr>
          <a:xfrm rot="16200000">
            <a:off x="3805560" y="3323160"/>
            <a:ext cx="306000" cy="305640"/>
          </a:xfrm>
          <a:custGeom>
            <a:avLst/>
            <a:gdLst/>
            <a:ahLst/>
            <a:rect l="l" t="t" r="r" b="b"/>
            <a:pathLst>
              <a:path w="2250" h="2247">
                <a:moveTo>
                  <a:pt x="0" y="0"/>
                </a:moveTo>
                <a:lnTo>
                  <a:pt x="2250" y="0"/>
                </a:lnTo>
                <a:lnTo>
                  <a:pt x="0" y="2247"/>
                </a:lnTo>
                <a:lnTo>
                  <a:pt x="0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3"/>
          <p:cNvSpPr/>
          <p:nvPr/>
        </p:nvSpPr>
        <p:spPr>
          <a:xfrm>
            <a:off x="3805920" y="4218840"/>
            <a:ext cx="265104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679" name="CustomShape 14"/>
          <p:cNvSpPr/>
          <p:nvPr/>
        </p:nvSpPr>
        <p:spPr>
          <a:xfrm>
            <a:off x="3805920" y="3888000"/>
            <a:ext cx="26510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80" name="CustomShape 15"/>
          <p:cNvSpPr/>
          <p:nvPr/>
        </p:nvSpPr>
        <p:spPr>
          <a:xfrm>
            <a:off x="1222200" y="5154480"/>
            <a:ext cx="72972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d80f79"/>
                </a:solidFill>
                <a:latin typeface="Adobe Gothic Std B"/>
              </a:rPr>
              <a:t>15%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681" name="Group 16"/>
          <p:cNvGrpSpPr/>
          <p:nvPr/>
        </p:nvGrpSpPr>
        <p:grpSpPr>
          <a:xfrm>
            <a:off x="839880" y="5207040"/>
            <a:ext cx="286920" cy="287280"/>
            <a:chOff x="839880" y="5207040"/>
            <a:chExt cx="286920" cy="287280"/>
          </a:xfrm>
        </p:grpSpPr>
        <p:sp>
          <p:nvSpPr>
            <p:cNvPr id="682" name="CustomShape 17"/>
            <p:cNvSpPr/>
            <p:nvPr/>
          </p:nvSpPr>
          <p:spPr>
            <a:xfrm>
              <a:off x="934920" y="5370480"/>
              <a:ext cx="191880" cy="47160"/>
            </a:xfrm>
            <a:custGeom>
              <a:avLst/>
              <a:gdLst/>
              <a:ahLst/>
              <a:rect l="l" t="t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18"/>
            <p:cNvSpPr/>
            <p:nvPr/>
          </p:nvSpPr>
          <p:spPr>
            <a:xfrm>
              <a:off x="839880" y="528336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19"/>
            <p:cNvSpPr/>
            <p:nvPr/>
          </p:nvSpPr>
          <p:spPr>
            <a:xfrm>
              <a:off x="839880" y="531648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20"/>
            <p:cNvSpPr/>
            <p:nvPr/>
          </p:nvSpPr>
          <p:spPr>
            <a:xfrm>
              <a:off x="839880" y="5248440"/>
              <a:ext cx="190080" cy="41040"/>
            </a:xfrm>
            <a:custGeom>
              <a:avLst/>
              <a:gdLst/>
              <a:ahLst/>
              <a:rect l="l" t="t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21"/>
            <p:cNvSpPr/>
            <p:nvPr/>
          </p:nvSpPr>
          <p:spPr>
            <a:xfrm>
              <a:off x="839880" y="534996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22"/>
            <p:cNvSpPr/>
            <p:nvPr/>
          </p:nvSpPr>
          <p:spPr>
            <a:xfrm>
              <a:off x="839880" y="5383440"/>
              <a:ext cx="85320" cy="48960"/>
            </a:xfrm>
            <a:custGeom>
              <a:avLst/>
              <a:gdLst/>
              <a:ahLst/>
              <a:rect l="l" t="t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23"/>
            <p:cNvSpPr/>
            <p:nvPr/>
          </p:nvSpPr>
          <p:spPr>
            <a:xfrm>
              <a:off x="934920" y="5445360"/>
              <a:ext cx="191880" cy="48960"/>
            </a:xfrm>
            <a:custGeom>
              <a:avLst/>
              <a:gdLst/>
              <a:ahLst/>
              <a:rect l="l" t="t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24"/>
            <p:cNvSpPr/>
            <p:nvPr/>
          </p:nvSpPr>
          <p:spPr>
            <a:xfrm>
              <a:off x="934920" y="5411880"/>
              <a:ext cx="191880" cy="39240"/>
            </a:xfrm>
            <a:custGeom>
              <a:avLst/>
              <a:gdLst/>
              <a:ahLst/>
              <a:rect l="l" t="t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25"/>
            <p:cNvSpPr/>
            <p:nvPr/>
          </p:nvSpPr>
          <p:spPr>
            <a:xfrm>
              <a:off x="839880" y="5207040"/>
              <a:ext cx="190080" cy="48960"/>
            </a:xfrm>
            <a:custGeom>
              <a:avLst/>
              <a:gdLst/>
              <a:ahLst/>
              <a:rect l="l" t="t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1" name="CustomShape 26"/>
          <p:cNvSpPr/>
          <p:nvPr/>
        </p:nvSpPr>
        <p:spPr>
          <a:xfrm>
            <a:off x="2009880" y="5319360"/>
            <a:ext cx="7297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6f878c"/>
                </a:solidFill>
                <a:latin typeface="Adobe Gothic Std B"/>
              </a:rPr>
              <a:t>off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692" name="CustomShape 27"/>
          <p:cNvSpPr/>
          <p:nvPr/>
        </p:nvSpPr>
        <p:spPr>
          <a:xfrm>
            <a:off x="4188600" y="5154480"/>
            <a:ext cx="729720" cy="85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d80f79"/>
                </a:solidFill>
                <a:latin typeface="Adobe Gothic Std B"/>
              </a:rPr>
              <a:t>42%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693" name="Group 28"/>
          <p:cNvGrpSpPr/>
          <p:nvPr/>
        </p:nvGrpSpPr>
        <p:grpSpPr>
          <a:xfrm>
            <a:off x="3805920" y="5207040"/>
            <a:ext cx="287280" cy="287280"/>
            <a:chOff x="3805920" y="5207040"/>
            <a:chExt cx="287280" cy="287280"/>
          </a:xfrm>
        </p:grpSpPr>
        <p:sp>
          <p:nvSpPr>
            <p:cNvPr id="694" name="CustomShape 29"/>
            <p:cNvSpPr/>
            <p:nvPr/>
          </p:nvSpPr>
          <p:spPr>
            <a:xfrm>
              <a:off x="3901320" y="5370480"/>
              <a:ext cx="191880" cy="47160"/>
            </a:xfrm>
            <a:custGeom>
              <a:avLst/>
              <a:gdLst/>
              <a:ahLst/>
              <a:rect l="l" t="t" r="r" b="b"/>
              <a:pathLst>
                <a:path w="601" h="150">
                  <a:moveTo>
                    <a:pt x="0" y="90"/>
                  </a:moveTo>
                  <a:lnTo>
                    <a:pt x="1" y="93"/>
                  </a:lnTo>
                  <a:lnTo>
                    <a:pt x="4" y="97"/>
                  </a:lnTo>
                  <a:lnTo>
                    <a:pt x="11" y="101"/>
                  </a:lnTo>
                  <a:lnTo>
                    <a:pt x="19" y="106"/>
                  </a:lnTo>
                  <a:lnTo>
                    <a:pt x="30" y="111"/>
                  </a:lnTo>
                  <a:lnTo>
                    <a:pt x="43" y="116"/>
                  </a:lnTo>
                  <a:lnTo>
                    <a:pt x="58" y="121"/>
                  </a:lnTo>
                  <a:lnTo>
                    <a:pt x="76" y="126"/>
                  </a:lnTo>
                  <a:lnTo>
                    <a:pt x="96" y="131"/>
                  </a:lnTo>
                  <a:lnTo>
                    <a:pt x="119" y="135"/>
                  </a:lnTo>
                  <a:lnTo>
                    <a:pt x="144" y="140"/>
                  </a:lnTo>
                  <a:lnTo>
                    <a:pt x="170" y="143"/>
                  </a:lnTo>
                  <a:lnTo>
                    <a:pt x="199" y="146"/>
                  </a:lnTo>
                  <a:lnTo>
                    <a:pt x="230" y="148"/>
                  </a:lnTo>
                  <a:lnTo>
                    <a:pt x="265" y="149"/>
                  </a:lnTo>
                  <a:lnTo>
                    <a:pt x="300" y="150"/>
                  </a:lnTo>
                  <a:lnTo>
                    <a:pt x="337" y="149"/>
                  </a:lnTo>
                  <a:lnTo>
                    <a:pt x="370" y="148"/>
                  </a:lnTo>
                  <a:lnTo>
                    <a:pt x="402" y="146"/>
                  </a:lnTo>
                  <a:lnTo>
                    <a:pt x="431" y="143"/>
                  </a:lnTo>
                  <a:lnTo>
                    <a:pt x="458" y="140"/>
                  </a:lnTo>
                  <a:lnTo>
                    <a:pt x="482" y="135"/>
                  </a:lnTo>
                  <a:lnTo>
                    <a:pt x="505" y="131"/>
                  </a:lnTo>
                  <a:lnTo>
                    <a:pt x="525" y="126"/>
                  </a:lnTo>
                  <a:lnTo>
                    <a:pt x="542" y="121"/>
                  </a:lnTo>
                  <a:lnTo>
                    <a:pt x="559" y="116"/>
                  </a:lnTo>
                  <a:lnTo>
                    <a:pt x="571" y="111"/>
                  </a:lnTo>
                  <a:lnTo>
                    <a:pt x="582" y="106"/>
                  </a:lnTo>
                  <a:lnTo>
                    <a:pt x="591" y="101"/>
                  </a:lnTo>
                  <a:lnTo>
                    <a:pt x="596" y="97"/>
                  </a:lnTo>
                  <a:lnTo>
                    <a:pt x="600" y="93"/>
                  </a:lnTo>
                  <a:lnTo>
                    <a:pt x="601" y="90"/>
                  </a:lnTo>
                  <a:lnTo>
                    <a:pt x="601" y="87"/>
                  </a:lnTo>
                  <a:lnTo>
                    <a:pt x="600" y="84"/>
                  </a:lnTo>
                  <a:lnTo>
                    <a:pt x="600" y="82"/>
                  </a:lnTo>
                  <a:lnTo>
                    <a:pt x="600" y="81"/>
                  </a:lnTo>
                  <a:lnTo>
                    <a:pt x="599" y="79"/>
                  </a:lnTo>
                  <a:lnTo>
                    <a:pt x="599" y="78"/>
                  </a:lnTo>
                  <a:lnTo>
                    <a:pt x="596" y="71"/>
                  </a:lnTo>
                  <a:lnTo>
                    <a:pt x="591" y="63"/>
                  </a:lnTo>
                  <a:lnTo>
                    <a:pt x="583" y="56"/>
                  </a:lnTo>
                  <a:lnTo>
                    <a:pt x="575" y="49"/>
                  </a:lnTo>
                  <a:lnTo>
                    <a:pt x="564" y="43"/>
                  </a:lnTo>
                  <a:lnTo>
                    <a:pt x="553" y="38"/>
                  </a:lnTo>
                  <a:lnTo>
                    <a:pt x="540" y="32"/>
                  </a:lnTo>
                  <a:lnTo>
                    <a:pt x="525" y="28"/>
                  </a:lnTo>
                  <a:lnTo>
                    <a:pt x="525" y="27"/>
                  </a:lnTo>
                  <a:lnTo>
                    <a:pt x="525" y="27"/>
                  </a:lnTo>
                  <a:lnTo>
                    <a:pt x="523" y="27"/>
                  </a:lnTo>
                  <a:lnTo>
                    <a:pt x="520" y="26"/>
                  </a:lnTo>
                  <a:lnTo>
                    <a:pt x="495" y="19"/>
                  </a:lnTo>
                  <a:lnTo>
                    <a:pt x="470" y="14"/>
                  </a:lnTo>
                  <a:lnTo>
                    <a:pt x="443" y="10"/>
                  </a:lnTo>
                  <a:lnTo>
                    <a:pt x="415" y="5"/>
                  </a:lnTo>
                  <a:lnTo>
                    <a:pt x="387" y="3"/>
                  </a:lnTo>
                  <a:lnTo>
                    <a:pt x="360" y="1"/>
                  </a:lnTo>
                  <a:lnTo>
                    <a:pt x="334" y="0"/>
                  </a:lnTo>
                  <a:lnTo>
                    <a:pt x="311" y="0"/>
                  </a:lnTo>
                  <a:lnTo>
                    <a:pt x="305" y="0"/>
                  </a:lnTo>
                  <a:lnTo>
                    <a:pt x="300" y="0"/>
                  </a:lnTo>
                  <a:lnTo>
                    <a:pt x="257" y="0"/>
                  </a:lnTo>
                  <a:lnTo>
                    <a:pt x="209" y="3"/>
                  </a:lnTo>
                  <a:lnTo>
                    <a:pt x="184" y="7"/>
                  </a:lnTo>
                  <a:lnTo>
                    <a:pt x="160" y="10"/>
                  </a:lnTo>
                  <a:lnTo>
                    <a:pt x="135" y="13"/>
                  </a:lnTo>
                  <a:lnTo>
                    <a:pt x="110" y="18"/>
                  </a:lnTo>
                  <a:lnTo>
                    <a:pt x="88" y="24"/>
                  </a:lnTo>
                  <a:lnTo>
                    <a:pt x="67" y="30"/>
                  </a:lnTo>
                  <a:lnTo>
                    <a:pt x="48" y="38"/>
                  </a:lnTo>
                  <a:lnTo>
                    <a:pt x="32" y="45"/>
                  </a:lnTo>
                  <a:lnTo>
                    <a:pt x="24" y="51"/>
                  </a:lnTo>
                  <a:lnTo>
                    <a:pt x="18" y="55"/>
                  </a:lnTo>
                  <a:lnTo>
                    <a:pt x="13" y="60"/>
                  </a:lnTo>
                  <a:lnTo>
                    <a:pt x="8" y="66"/>
                  </a:lnTo>
                  <a:lnTo>
                    <a:pt x="4" y="71"/>
                  </a:lnTo>
                  <a:lnTo>
                    <a:pt x="2" y="77"/>
                  </a:lnTo>
                  <a:lnTo>
                    <a:pt x="0" y="84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30"/>
            <p:cNvSpPr/>
            <p:nvPr/>
          </p:nvSpPr>
          <p:spPr>
            <a:xfrm>
              <a:off x="3805920" y="528336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5">
                  <a:moveTo>
                    <a:pt x="302" y="125"/>
                  </a:moveTo>
                  <a:lnTo>
                    <a:pt x="333" y="125"/>
                  </a:lnTo>
                  <a:lnTo>
                    <a:pt x="364" y="124"/>
                  </a:lnTo>
                  <a:lnTo>
                    <a:pt x="393" y="122"/>
                  </a:lnTo>
                  <a:lnTo>
                    <a:pt x="421" y="118"/>
                  </a:lnTo>
                  <a:lnTo>
                    <a:pt x="448" y="116"/>
                  </a:lnTo>
                  <a:lnTo>
                    <a:pt x="472" y="112"/>
                  </a:lnTo>
                  <a:lnTo>
                    <a:pt x="495" y="108"/>
                  </a:lnTo>
                  <a:lnTo>
                    <a:pt x="516" y="103"/>
                  </a:lnTo>
                  <a:lnTo>
                    <a:pt x="536" y="99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4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2"/>
                  </a:lnTo>
                  <a:lnTo>
                    <a:pt x="601" y="69"/>
                  </a:lnTo>
                  <a:lnTo>
                    <a:pt x="602" y="67"/>
                  </a:lnTo>
                  <a:lnTo>
                    <a:pt x="602" y="65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3"/>
                  </a:lnTo>
                  <a:lnTo>
                    <a:pt x="556" y="20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4"/>
                  </a:lnTo>
                  <a:lnTo>
                    <a:pt x="476" y="37"/>
                  </a:lnTo>
                  <a:lnTo>
                    <a:pt x="454" y="40"/>
                  </a:lnTo>
                  <a:lnTo>
                    <a:pt x="410" y="44"/>
                  </a:lnTo>
                  <a:lnTo>
                    <a:pt x="369" y="48"/>
                  </a:lnTo>
                  <a:lnTo>
                    <a:pt x="332" y="50"/>
                  </a:lnTo>
                  <a:lnTo>
                    <a:pt x="302" y="50"/>
                  </a:lnTo>
                  <a:lnTo>
                    <a:pt x="271" y="50"/>
                  </a:lnTo>
                  <a:lnTo>
                    <a:pt x="233" y="48"/>
                  </a:lnTo>
                  <a:lnTo>
                    <a:pt x="192" y="44"/>
                  </a:lnTo>
                  <a:lnTo>
                    <a:pt x="148" y="40"/>
                  </a:lnTo>
                  <a:lnTo>
                    <a:pt x="127" y="37"/>
                  </a:lnTo>
                  <a:lnTo>
                    <a:pt x="106" y="34"/>
                  </a:lnTo>
                  <a:lnTo>
                    <a:pt x="85" y="29"/>
                  </a:lnTo>
                  <a:lnTo>
                    <a:pt x="66" y="25"/>
                  </a:lnTo>
                  <a:lnTo>
                    <a:pt x="47" y="20"/>
                  </a:lnTo>
                  <a:lnTo>
                    <a:pt x="29" y="13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2" y="69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4"/>
                  </a:lnTo>
                  <a:lnTo>
                    <a:pt x="36" y="89"/>
                  </a:lnTo>
                  <a:lnTo>
                    <a:pt x="50" y="95"/>
                  </a:lnTo>
                  <a:lnTo>
                    <a:pt x="67" y="99"/>
                  </a:lnTo>
                  <a:lnTo>
                    <a:pt x="86" y="103"/>
                  </a:lnTo>
                  <a:lnTo>
                    <a:pt x="108" y="108"/>
                  </a:lnTo>
                  <a:lnTo>
                    <a:pt x="130" y="112"/>
                  </a:lnTo>
                  <a:lnTo>
                    <a:pt x="155" y="116"/>
                  </a:lnTo>
                  <a:lnTo>
                    <a:pt x="182" y="120"/>
                  </a:lnTo>
                  <a:lnTo>
                    <a:pt x="210" y="122"/>
                  </a:lnTo>
                  <a:lnTo>
                    <a:pt x="240" y="124"/>
                  </a:lnTo>
                  <a:lnTo>
                    <a:pt x="270" y="125"/>
                  </a:lnTo>
                  <a:lnTo>
                    <a:pt x="302" y="125"/>
                  </a:lnTo>
                  <a:lnTo>
                    <a:pt x="302" y="125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31"/>
            <p:cNvSpPr/>
            <p:nvPr/>
          </p:nvSpPr>
          <p:spPr>
            <a:xfrm>
              <a:off x="3805920" y="531648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4">
                  <a:moveTo>
                    <a:pt x="302" y="124"/>
                  </a:moveTo>
                  <a:lnTo>
                    <a:pt x="333" y="124"/>
                  </a:lnTo>
                  <a:lnTo>
                    <a:pt x="364" y="123"/>
                  </a:lnTo>
                  <a:lnTo>
                    <a:pt x="393" y="121"/>
                  </a:lnTo>
                  <a:lnTo>
                    <a:pt x="421" y="119"/>
                  </a:lnTo>
                  <a:lnTo>
                    <a:pt x="448" y="115"/>
                  </a:lnTo>
                  <a:lnTo>
                    <a:pt x="472" y="111"/>
                  </a:lnTo>
                  <a:lnTo>
                    <a:pt x="495" y="108"/>
                  </a:lnTo>
                  <a:lnTo>
                    <a:pt x="516" y="104"/>
                  </a:lnTo>
                  <a:lnTo>
                    <a:pt x="536" y="98"/>
                  </a:lnTo>
                  <a:lnTo>
                    <a:pt x="553" y="94"/>
                  </a:lnTo>
                  <a:lnTo>
                    <a:pt x="567" y="89"/>
                  </a:lnTo>
                  <a:lnTo>
                    <a:pt x="580" y="83"/>
                  </a:lnTo>
                  <a:lnTo>
                    <a:pt x="589" y="79"/>
                  </a:lnTo>
                  <a:lnTo>
                    <a:pt x="597" y="74"/>
                  </a:lnTo>
                  <a:lnTo>
                    <a:pt x="599" y="71"/>
                  </a:lnTo>
                  <a:lnTo>
                    <a:pt x="601" y="69"/>
                  </a:lnTo>
                  <a:lnTo>
                    <a:pt x="602" y="66"/>
                  </a:lnTo>
                  <a:lnTo>
                    <a:pt x="602" y="64"/>
                  </a:ln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4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6" y="74"/>
                  </a:lnTo>
                  <a:lnTo>
                    <a:pt x="13" y="79"/>
                  </a:lnTo>
                  <a:lnTo>
                    <a:pt x="23" y="83"/>
                  </a:lnTo>
                  <a:lnTo>
                    <a:pt x="36" y="89"/>
                  </a:lnTo>
                  <a:lnTo>
                    <a:pt x="50" y="94"/>
                  </a:lnTo>
                  <a:lnTo>
                    <a:pt x="67" y="98"/>
                  </a:lnTo>
                  <a:lnTo>
                    <a:pt x="86" y="104"/>
                  </a:lnTo>
                  <a:lnTo>
                    <a:pt x="108" y="108"/>
                  </a:lnTo>
                  <a:lnTo>
                    <a:pt x="130" y="111"/>
                  </a:lnTo>
                  <a:lnTo>
                    <a:pt x="155" y="115"/>
                  </a:lnTo>
                  <a:lnTo>
                    <a:pt x="182" y="119"/>
                  </a:lnTo>
                  <a:lnTo>
                    <a:pt x="210" y="121"/>
                  </a:lnTo>
                  <a:lnTo>
                    <a:pt x="240" y="123"/>
                  </a:lnTo>
                  <a:lnTo>
                    <a:pt x="270" y="124"/>
                  </a:lnTo>
                  <a:lnTo>
                    <a:pt x="302" y="124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32"/>
            <p:cNvSpPr/>
            <p:nvPr/>
          </p:nvSpPr>
          <p:spPr>
            <a:xfrm>
              <a:off x="3805920" y="5248440"/>
              <a:ext cx="190080" cy="41040"/>
            </a:xfrm>
            <a:custGeom>
              <a:avLst/>
              <a:gdLst/>
              <a:ahLst/>
              <a:rect l="l" t="t" r="r" b="b"/>
              <a:pathLst>
                <a:path w="602" h="127">
                  <a:moveTo>
                    <a:pt x="302" y="127"/>
                  </a:moveTo>
                  <a:lnTo>
                    <a:pt x="333" y="126"/>
                  </a:lnTo>
                  <a:lnTo>
                    <a:pt x="364" y="125"/>
                  </a:lnTo>
                  <a:lnTo>
                    <a:pt x="393" y="124"/>
                  </a:lnTo>
                  <a:lnTo>
                    <a:pt x="421" y="120"/>
                  </a:lnTo>
                  <a:lnTo>
                    <a:pt x="448" y="117"/>
                  </a:lnTo>
                  <a:lnTo>
                    <a:pt x="472" y="114"/>
                  </a:lnTo>
                  <a:lnTo>
                    <a:pt x="495" y="110"/>
                  </a:lnTo>
                  <a:lnTo>
                    <a:pt x="516" y="105"/>
                  </a:lnTo>
                  <a:lnTo>
                    <a:pt x="536" y="101"/>
                  </a:lnTo>
                  <a:lnTo>
                    <a:pt x="553" y="96"/>
                  </a:lnTo>
                  <a:lnTo>
                    <a:pt x="567" y="91"/>
                  </a:lnTo>
                  <a:lnTo>
                    <a:pt x="580" y="86"/>
                  </a:lnTo>
                  <a:lnTo>
                    <a:pt x="589" y="81"/>
                  </a:lnTo>
                  <a:lnTo>
                    <a:pt x="597" y="76"/>
                  </a:lnTo>
                  <a:lnTo>
                    <a:pt x="599" y="73"/>
                  </a:lnTo>
                  <a:lnTo>
                    <a:pt x="601" y="71"/>
                  </a:lnTo>
                  <a:lnTo>
                    <a:pt x="602" y="69"/>
                  </a:lnTo>
                  <a:lnTo>
                    <a:pt x="602" y="67"/>
                  </a:lnTo>
                  <a:lnTo>
                    <a:pt x="602" y="0"/>
                  </a:lnTo>
                  <a:lnTo>
                    <a:pt x="590" y="8"/>
                  </a:lnTo>
                  <a:lnTo>
                    <a:pt x="576" y="13"/>
                  </a:lnTo>
                  <a:lnTo>
                    <a:pt x="560" y="18"/>
                  </a:lnTo>
                  <a:lnTo>
                    <a:pt x="543" y="24"/>
                  </a:lnTo>
                  <a:lnTo>
                    <a:pt x="525" y="28"/>
                  </a:lnTo>
                  <a:lnTo>
                    <a:pt x="506" y="32"/>
                  </a:lnTo>
                  <a:lnTo>
                    <a:pt x="486" y="37"/>
                  </a:lnTo>
                  <a:lnTo>
                    <a:pt x="466" y="40"/>
                  </a:lnTo>
                  <a:lnTo>
                    <a:pt x="423" y="45"/>
                  </a:lnTo>
                  <a:lnTo>
                    <a:pt x="381" y="48"/>
                  </a:lnTo>
                  <a:lnTo>
                    <a:pt x="340" y="51"/>
                  </a:lnTo>
                  <a:lnTo>
                    <a:pt x="302" y="52"/>
                  </a:lnTo>
                  <a:lnTo>
                    <a:pt x="263" y="51"/>
                  </a:lnTo>
                  <a:lnTo>
                    <a:pt x="221" y="48"/>
                  </a:lnTo>
                  <a:lnTo>
                    <a:pt x="180" y="45"/>
                  </a:lnTo>
                  <a:lnTo>
                    <a:pt x="137" y="40"/>
                  </a:lnTo>
                  <a:lnTo>
                    <a:pt x="116" y="37"/>
                  </a:lnTo>
                  <a:lnTo>
                    <a:pt x="97" y="32"/>
                  </a:lnTo>
                  <a:lnTo>
                    <a:pt x="78" y="28"/>
                  </a:lnTo>
                  <a:lnTo>
                    <a:pt x="59" y="24"/>
                  </a:lnTo>
                  <a:lnTo>
                    <a:pt x="42" y="18"/>
                  </a:lnTo>
                  <a:lnTo>
                    <a:pt x="27" y="13"/>
                  </a:lnTo>
                  <a:lnTo>
                    <a:pt x="12" y="8"/>
                  </a:lnTo>
                  <a:lnTo>
                    <a:pt x="0" y="1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6" y="75"/>
                  </a:lnTo>
                  <a:lnTo>
                    <a:pt x="13" y="81"/>
                  </a:lnTo>
                  <a:lnTo>
                    <a:pt x="23" y="86"/>
                  </a:lnTo>
                  <a:lnTo>
                    <a:pt x="36" y="91"/>
                  </a:lnTo>
                  <a:lnTo>
                    <a:pt x="50" y="96"/>
                  </a:lnTo>
                  <a:lnTo>
                    <a:pt x="67" y="101"/>
                  </a:lnTo>
                  <a:lnTo>
                    <a:pt x="86" y="105"/>
                  </a:lnTo>
                  <a:lnTo>
                    <a:pt x="108" y="110"/>
                  </a:lnTo>
                  <a:lnTo>
                    <a:pt x="130" y="114"/>
                  </a:lnTo>
                  <a:lnTo>
                    <a:pt x="155" y="117"/>
                  </a:lnTo>
                  <a:lnTo>
                    <a:pt x="182" y="120"/>
                  </a:lnTo>
                  <a:lnTo>
                    <a:pt x="210" y="124"/>
                  </a:lnTo>
                  <a:lnTo>
                    <a:pt x="240" y="125"/>
                  </a:lnTo>
                  <a:lnTo>
                    <a:pt x="270" y="127"/>
                  </a:lnTo>
                  <a:lnTo>
                    <a:pt x="302" y="127"/>
                  </a:lnTo>
                  <a:lnTo>
                    <a:pt x="302" y="127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3"/>
            <p:cNvSpPr/>
            <p:nvPr/>
          </p:nvSpPr>
          <p:spPr>
            <a:xfrm>
              <a:off x="3805920" y="5349960"/>
              <a:ext cx="190080" cy="39240"/>
            </a:xfrm>
            <a:custGeom>
              <a:avLst/>
              <a:gdLst/>
              <a:ahLst/>
              <a:rect l="l" t="t" r="r" b="b"/>
              <a:pathLst>
                <a:path w="602" h="125">
                  <a:moveTo>
                    <a:pt x="602" y="34"/>
                  </a:moveTo>
                  <a:lnTo>
                    <a:pt x="602" y="0"/>
                  </a:lnTo>
                  <a:lnTo>
                    <a:pt x="589" y="7"/>
                  </a:lnTo>
                  <a:lnTo>
                    <a:pt x="573" y="14"/>
                  </a:lnTo>
                  <a:lnTo>
                    <a:pt x="556" y="19"/>
                  </a:lnTo>
                  <a:lnTo>
                    <a:pt x="537" y="24"/>
                  </a:lnTo>
                  <a:lnTo>
                    <a:pt x="517" y="29"/>
                  </a:lnTo>
                  <a:lnTo>
                    <a:pt x="497" y="33"/>
                  </a:lnTo>
                  <a:lnTo>
                    <a:pt x="476" y="36"/>
                  </a:lnTo>
                  <a:lnTo>
                    <a:pt x="454" y="39"/>
                  </a:lnTo>
                  <a:lnTo>
                    <a:pt x="410" y="45"/>
                  </a:lnTo>
                  <a:lnTo>
                    <a:pt x="369" y="47"/>
                  </a:lnTo>
                  <a:lnTo>
                    <a:pt x="332" y="49"/>
                  </a:lnTo>
                  <a:lnTo>
                    <a:pt x="302" y="49"/>
                  </a:lnTo>
                  <a:lnTo>
                    <a:pt x="271" y="49"/>
                  </a:lnTo>
                  <a:lnTo>
                    <a:pt x="233" y="47"/>
                  </a:lnTo>
                  <a:lnTo>
                    <a:pt x="192" y="45"/>
                  </a:lnTo>
                  <a:lnTo>
                    <a:pt x="148" y="39"/>
                  </a:lnTo>
                  <a:lnTo>
                    <a:pt x="127" y="36"/>
                  </a:lnTo>
                  <a:lnTo>
                    <a:pt x="106" y="33"/>
                  </a:lnTo>
                  <a:lnTo>
                    <a:pt x="85" y="29"/>
                  </a:lnTo>
                  <a:lnTo>
                    <a:pt x="66" y="24"/>
                  </a:lnTo>
                  <a:lnTo>
                    <a:pt x="47" y="19"/>
                  </a:lnTo>
                  <a:lnTo>
                    <a:pt x="29" y="14"/>
                  </a:lnTo>
                  <a:lnTo>
                    <a:pt x="14" y="7"/>
                  </a:lnTo>
                  <a:lnTo>
                    <a:pt x="0" y="0"/>
                  </a:lnTo>
                  <a:lnTo>
                    <a:pt x="0" y="64"/>
                  </a:lnTo>
                  <a:lnTo>
                    <a:pt x="2" y="69"/>
                  </a:lnTo>
                  <a:lnTo>
                    <a:pt x="6" y="74"/>
                  </a:lnTo>
                  <a:lnTo>
                    <a:pt x="11" y="79"/>
                  </a:lnTo>
                  <a:lnTo>
                    <a:pt x="20" y="83"/>
                  </a:lnTo>
                  <a:lnTo>
                    <a:pt x="32" y="89"/>
                  </a:lnTo>
                  <a:lnTo>
                    <a:pt x="44" y="94"/>
                  </a:lnTo>
                  <a:lnTo>
                    <a:pt x="59" y="98"/>
                  </a:lnTo>
                  <a:lnTo>
                    <a:pt x="77" y="103"/>
                  </a:lnTo>
                  <a:lnTo>
                    <a:pt x="96" y="107"/>
                  </a:lnTo>
                  <a:lnTo>
                    <a:pt x="117" y="111"/>
                  </a:lnTo>
                  <a:lnTo>
                    <a:pt x="140" y="116"/>
                  </a:lnTo>
                  <a:lnTo>
                    <a:pt x="165" y="118"/>
                  </a:lnTo>
                  <a:lnTo>
                    <a:pt x="190" y="121"/>
                  </a:lnTo>
                  <a:lnTo>
                    <a:pt x="218" y="123"/>
                  </a:lnTo>
                  <a:lnTo>
                    <a:pt x="248" y="124"/>
                  </a:lnTo>
                  <a:lnTo>
                    <a:pt x="278" y="125"/>
                  </a:lnTo>
                  <a:lnTo>
                    <a:pt x="283" y="119"/>
                  </a:lnTo>
                  <a:lnTo>
                    <a:pt x="287" y="112"/>
                  </a:lnTo>
                  <a:lnTo>
                    <a:pt x="292" y="106"/>
                  </a:lnTo>
                  <a:lnTo>
                    <a:pt x="298" y="101"/>
                  </a:lnTo>
                  <a:lnTo>
                    <a:pt x="305" y="94"/>
                  </a:lnTo>
                  <a:lnTo>
                    <a:pt x="313" y="89"/>
                  </a:lnTo>
                  <a:lnTo>
                    <a:pt x="320" y="84"/>
                  </a:lnTo>
                  <a:lnTo>
                    <a:pt x="330" y="79"/>
                  </a:lnTo>
                  <a:lnTo>
                    <a:pt x="350" y="70"/>
                  </a:lnTo>
                  <a:lnTo>
                    <a:pt x="374" y="62"/>
                  </a:lnTo>
                  <a:lnTo>
                    <a:pt x="400" y="55"/>
                  </a:lnTo>
                  <a:lnTo>
                    <a:pt x="429" y="49"/>
                  </a:lnTo>
                  <a:lnTo>
                    <a:pt x="458" y="45"/>
                  </a:lnTo>
                  <a:lnTo>
                    <a:pt x="486" y="40"/>
                  </a:lnTo>
                  <a:lnTo>
                    <a:pt x="514" y="38"/>
                  </a:lnTo>
                  <a:lnTo>
                    <a:pt x="539" y="36"/>
                  </a:lnTo>
                  <a:lnTo>
                    <a:pt x="561" y="35"/>
                  </a:lnTo>
                  <a:lnTo>
                    <a:pt x="580" y="35"/>
                  </a:lnTo>
                  <a:lnTo>
                    <a:pt x="594" y="35"/>
                  </a:lnTo>
                  <a:lnTo>
                    <a:pt x="602" y="34"/>
                  </a:lnTo>
                  <a:lnTo>
                    <a:pt x="602" y="34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34"/>
            <p:cNvSpPr/>
            <p:nvPr/>
          </p:nvSpPr>
          <p:spPr>
            <a:xfrm>
              <a:off x="3805920" y="5383440"/>
              <a:ext cx="85320" cy="48960"/>
            </a:xfrm>
            <a:custGeom>
              <a:avLst/>
              <a:gdLst/>
              <a:ahLst/>
              <a:rect l="l" t="t" r="r" b="b"/>
              <a:pathLst>
                <a:path w="271" h="153">
                  <a:moveTo>
                    <a:pt x="0" y="63"/>
                  </a:moveTo>
                  <a:lnTo>
                    <a:pt x="0" y="69"/>
                  </a:lnTo>
                  <a:lnTo>
                    <a:pt x="3" y="75"/>
                  </a:lnTo>
                  <a:lnTo>
                    <a:pt x="5" y="80"/>
                  </a:lnTo>
                  <a:lnTo>
                    <a:pt x="7" y="86"/>
                  </a:lnTo>
                  <a:lnTo>
                    <a:pt x="11" y="90"/>
                  </a:lnTo>
                  <a:lnTo>
                    <a:pt x="15" y="95"/>
                  </a:lnTo>
                  <a:lnTo>
                    <a:pt x="21" y="100"/>
                  </a:lnTo>
                  <a:lnTo>
                    <a:pt x="27" y="104"/>
                  </a:lnTo>
                  <a:lnTo>
                    <a:pt x="40" y="113"/>
                  </a:lnTo>
                  <a:lnTo>
                    <a:pt x="56" y="119"/>
                  </a:lnTo>
                  <a:lnTo>
                    <a:pt x="74" y="125"/>
                  </a:lnTo>
                  <a:lnTo>
                    <a:pt x="94" y="131"/>
                  </a:lnTo>
                  <a:lnTo>
                    <a:pt x="114" y="136"/>
                  </a:lnTo>
                  <a:lnTo>
                    <a:pt x="136" y="140"/>
                  </a:lnTo>
                  <a:lnTo>
                    <a:pt x="158" y="144"/>
                  </a:lnTo>
                  <a:lnTo>
                    <a:pt x="182" y="147"/>
                  </a:lnTo>
                  <a:lnTo>
                    <a:pt x="227" y="151"/>
                  </a:lnTo>
                  <a:lnTo>
                    <a:pt x="271" y="153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37" y="47"/>
                  </a:lnTo>
                  <a:lnTo>
                    <a:pt x="201" y="45"/>
                  </a:lnTo>
                  <a:lnTo>
                    <a:pt x="163" y="42"/>
                  </a:lnTo>
                  <a:lnTo>
                    <a:pt x="126" y="36"/>
                  </a:lnTo>
                  <a:lnTo>
                    <a:pt x="107" y="33"/>
                  </a:lnTo>
                  <a:lnTo>
                    <a:pt x="89" y="30"/>
                  </a:lnTo>
                  <a:lnTo>
                    <a:pt x="71" y="26"/>
                  </a:lnTo>
                  <a:lnTo>
                    <a:pt x="55" y="21"/>
                  </a:lnTo>
                  <a:lnTo>
                    <a:pt x="39" y="17"/>
                  </a:lnTo>
                  <a:lnTo>
                    <a:pt x="25" y="12"/>
                  </a:lnTo>
                  <a:lnTo>
                    <a:pt x="12" y="5"/>
                  </a:lnTo>
                  <a:lnTo>
                    <a:pt x="0" y="0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35"/>
            <p:cNvSpPr/>
            <p:nvPr/>
          </p:nvSpPr>
          <p:spPr>
            <a:xfrm>
              <a:off x="3901320" y="5445360"/>
              <a:ext cx="191880" cy="48960"/>
            </a:xfrm>
            <a:custGeom>
              <a:avLst/>
              <a:gdLst/>
              <a:ahLst/>
              <a:rect l="l" t="t" r="r" b="b"/>
              <a:pathLst>
                <a:path w="601" h="155">
                  <a:moveTo>
                    <a:pt x="0" y="0"/>
                  </a:moveTo>
                  <a:lnTo>
                    <a:pt x="0" y="64"/>
                  </a:lnTo>
                  <a:lnTo>
                    <a:pt x="0" y="71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9"/>
                  </a:lnTo>
                  <a:lnTo>
                    <a:pt x="13" y="95"/>
                  </a:lnTo>
                  <a:lnTo>
                    <a:pt x="18" y="100"/>
                  </a:lnTo>
                  <a:lnTo>
                    <a:pt x="23" y="104"/>
                  </a:lnTo>
                  <a:lnTo>
                    <a:pt x="31" y="108"/>
                  </a:lnTo>
                  <a:lnTo>
                    <a:pt x="47" y="117"/>
                  </a:lnTo>
                  <a:lnTo>
                    <a:pt x="65" y="125"/>
                  </a:lnTo>
                  <a:lnTo>
                    <a:pt x="86" y="131"/>
                  </a:lnTo>
                  <a:lnTo>
                    <a:pt x="108" y="136"/>
                  </a:lnTo>
                  <a:lnTo>
                    <a:pt x="132" y="142"/>
                  </a:lnTo>
                  <a:lnTo>
                    <a:pt x="156" y="145"/>
                  </a:lnTo>
                  <a:lnTo>
                    <a:pt x="181" y="148"/>
                  </a:lnTo>
                  <a:lnTo>
                    <a:pt x="206" y="151"/>
                  </a:lnTo>
                  <a:lnTo>
                    <a:pt x="255" y="155"/>
                  </a:lnTo>
                  <a:lnTo>
                    <a:pt x="300" y="155"/>
                  </a:lnTo>
                  <a:lnTo>
                    <a:pt x="345" y="155"/>
                  </a:lnTo>
                  <a:lnTo>
                    <a:pt x="394" y="151"/>
                  </a:lnTo>
                  <a:lnTo>
                    <a:pt x="420" y="148"/>
                  </a:lnTo>
                  <a:lnTo>
                    <a:pt x="445" y="145"/>
                  </a:lnTo>
                  <a:lnTo>
                    <a:pt x="470" y="142"/>
                  </a:lnTo>
                  <a:lnTo>
                    <a:pt x="493" y="136"/>
                  </a:lnTo>
                  <a:lnTo>
                    <a:pt x="515" y="131"/>
                  </a:lnTo>
                  <a:lnTo>
                    <a:pt x="536" y="125"/>
                  </a:lnTo>
                  <a:lnTo>
                    <a:pt x="554" y="117"/>
                  </a:lnTo>
                  <a:lnTo>
                    <a:pt x="570" y="108"/>
                  </a:lnTo>
                  <a:lnTo>
                    <a:pt x="577" y="104"/>
                  </a:lnTo>
                  <a:lnTo>
                    <a:pt x="583" y="100"/>
                  </a:lnTo>
                  <a:lnTo>
                    <a:pt x="589" y="95"/>
                  </a:lnTo>
                  <a:lnTo>
                    <a:pt x="593" y="89"/>
                  </a:lnTo>
                  <a:lnTo>
                    <a:pt x="597" y="84"/>
                  </a:lnTo>
                  <a:lnTo>
                    <a:pt x="599" y="77"/>
                  </a:lnTo>
                  <a:lnTo>
                    <a:pt x="600" y="71"/>
                  </a:lnTo>
                  <a:lnTo>
                    <a:pt x="601" y="64"/>
                  </a:lnTo>
                  <a:lnTo>
                    <a:pt x="601" y="0"/>
                  </a:lnTo>
                  <a:lnTo>
                    <a:pt x="588" y="7"/>
                  </a:lnTo>
                  <a:lnTo>
                    <a:pt x="573" y="13"/>
                  </a:lnTo>
                  <a:lnTo>
                    <a:pt x="555" y="19"/>
                  </a:lnTo>
                  <a:lnTo>
                    <a:pt x="536" y="25"/>
                  </a:lnTo>
                  <a:lnTo>
                    <a:pt x="517" y="29"/>
                  </a:lnTo>
                  <a:lnTo>
                    <a:pt x="495" y="33"/>
                  </a:lnTo>
                  <a:lnTo>
                    <a:pt x="474" y="37"/>
                  </a:lnTo>
                  <a:lnTo>
                    <a:pt x="452" y="40"/>
                  </a:lnTo>
                  <a:lnTo>
                    <a:pt x="410" y="44"/>
                  </a:lnTo>
                  <a:lnTo>
                    <a:pt x="369" y="47"/>
                  </a:lnTo>
                  <a:lnTo>
                    <a:pt x="331" y="49"/>
                  </a:lnTo>
                  <a:lnTo>
                    <a:pt x="300" y="49"/>
                  </a:lnTo>
                  <a:lnTo>
                    <a:pt x="269" y="49"/>
                  </a:lnTo>
                  <a:lnTo>
                    <a:pt x="233" y="47"/>
                  </a:lnTo>
                  <a:lnTo>
                    <a:pt x="191" y="44"/>
                  </a:lnTo>
                  <a:lnTo>
                    <a:pt x="148" y="40"/>
                  </a:lnTo>
                  <a:lnTo>
                    <a:pt x="126" y="37"/>
                  </a:lnTo>
                  <a:lnTo>
                    <a:pt x="105" y="33"/>
                  </a:lnTo>
                  <a:lnTo>
                    <a:pt x="85" y="29"/>
                  </a:lnTo>
                  <a:lnTo>
                    <a:pt x="64" y="25"/>
                  </a:lnTo>
                  <a:lnTo>
                    <a:pt x="46" y="19"/>
                  </a:lnTo>
                  <a:lnTo>
                    <a:pt x="29" y="14"/>
                  </a:lnTo>
                  <a:lnTo>
                    <a:pt x="13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36"/>
            <p:cNvSpPr/>
            <p:nvPr/>
          </p:nvSpPr>
          <p:spPr>
            <a:xfrm>
              <a:off x="3901320" y="5411880"/>
              <a:ext cx="191880" cy="39240"/>
            </a:xfrm>
            <a:custGeom>
              <a:avLst/>
              <a:gdLst/>
              <a:ahLst/>
              <a:rect l="l" t="t" r="r" b="b"/>
              <a:pathLst>
                <a:path w="601" h="125">
                  <a:moveTo>
                    <a:pt x="0" y="0"/>
                  </a:moveTo>
                  <a:lnTo>
                    <a:pt x="0" y="65"/>
                  </a:lnTo>
                  <a:lnTo>
                    <a:pt x="0" y="67"/>
                  </a:lnTo>
                  <a:lnTo>
                    <a:pt x="1" y="70"/>
                  </a:lnTo>
                  <a:lnTo>
                    <a:pt x="3" y="72"/>
                  </a:lnTo>
                  <a:lnTo>
                    <a:pt x="5" y="75"/>
                  </a:lnTo>
                  <a:lnTo>
                    <a:pt x="13" y="79"/>
                  </a:lnTo>
                  <a:lnTo>
                    <a:pt x="22" y="85"/>
                  </a:lnTo>
                  <a:lnTo>
                    <a:pt x="34" y="90"/>
                  </a:lnTo>
                  <a:lnTo>
                    <a:pt x="49" y="94"/>
                  </a:lnTo>
                  <a:lnTo>
                    <a:pt x="66" y="100"/>
                  </a:lnTo>
                  <a:lnTo>
                    <a:pt x="86" y="104"/>
                  </a:lnTo>
                  <a:lnTo>
                    <a:pt x="107" y="108"/>
                  </a:lnTo>
                  <a:lnTo>
                    <a:pt x="130" y="113"/>
                  </a:lnTo>
                  <a:lnTo>
                    <a:pt x="154" y="117"/>
                  </a:lnTo>
                  <a:lnTo>
                    <a:pt x="181" y="119"/>
                  </a:lnTo>
                  <a:lnTo>
                    <a:pt x="209" y="122"/>
                  </a:lnTo>
                  <a:lnTo>
                    <a:pt x="238" y="124"/>
                  </a:lnTo>
                  <a:lnTo>
                    <a:pt x="269" y="125"/>
                  </a:lnTo>
                  <a:lnTo>
                    <a:pt x="300" y="125"/>
                  </a:lnTo>
                  <a:lnTo>
                    <a:pt x="332" y="125"/>
                  </a:lnTo>
                  <a:lnTo>
                    <a:pt x="362" y="124"/>
                  </a:lnTo>
                  <a:lnTo>
                    <a:pt x="392" y="122"/>
                  </a:lnTo>
                  <a:lnTo>
                    <a:pt x="420" y="119"/>
                  </a:lnTo>
                  <a:lnTo>
                    <a:pt x="446" y="117"/>
                  </a:lnTo>
                  <a:lnTo>
                    <a:pt x="471" y="113"/>
                  </a:lnTo>
                  <a:lnTo>
                    <a:pt x="494" y="108"/>
                  </a:lnTo>
                  <a:lnTo>
                    <a:pt x="516" y="104"/>
                  </a:lnTo>
                  <a:lnTo>
                    <a:pt x="535" y="100"/>
                  </a:lnTo>
                  <a:lnTo>
                    <a:pt x="551" y="94"/>
                  </a:lnTo>
                  <a:lnTo>
                    <a:pt x="566" y="90"/>
                  </a:lnTo>
                  <a:lnTo>
                    <a:pt x="579" y="85"/>
                  </a:lnTo>
                  <a:lnTo>
                    <a:pt x="589" y="79"/>
                  </a:lnTo>
                  <a:lnTo>
                    <a:pt x="595" y="75"/>
                  </a:lnTo>
                  <a:lnTo>
                    <a:pt x="598" y="72"/>
                  </a:lnTo>
                  <a:lnTo>
                    <a:pt x="600" y="70"/>
                  </a:lnTo>
                  <a:lnTo>
                    <a:pt x="601" y="67"/>
                  </a:lnTo>
                  <a:lnTo>
                    <a:pt x="601" y="65"/>
                  </a:lnTo>
                  <a:lnTo>
                    <a:pt x="601" y="0"/>
                  </a:lnTo>
                  <a:lnTo>
                    <a:pt x="589" y="6"/>
                  </a:lnTo>
                  <a:lnTo>
                    <a:pt x="575" y="12"/>
                  </a:lnTo>
                  <a:lnTo>
                    <a:pt x="560" y="18"/>
                  </a:lnTo>
                  <a:lnTo>
                    <a:pt x="542" y="22"/>
                  </a:lnTo>
                  <a:lnTo>
                    <a:pt x="524" y="28"/>
                  </a:lnTo>
                  <a:lnTo>
                    <a:pt x="505" y="31"/>
                  </a:lnTo>
                  <a:lnTo>
                    <a:pt x="486" y="35"/>
                  </a:lnTo>
                  <a:lnTo>
                    <a:pt x="464" y="39"/>
                  </a:lnTo>
                  <a:lnTo>
                    <a:pt x="422" y="44"/>
                  </a:lnTo>
                  <a:lnTo>
                    <a:pt x="381" y="47"/>
                  </a:lnTo>
                  <a:lnTo>
                    <a:pt x="339" y="49"/>
                  </a:lnTo>
                  <a:lnTo>
                    <a:pt x="300" y="50"/>
                  </a:lnTo>
                  <a:lnTo>
                    <a:pt x="261" y="49"/>
                  </a:lnTo>
                  <a:lnTo>
                    <a:pt x="221" y="47"/>
                  </a:lnTo>
                  <a:lnTo>
                    <a:pt x="178" y="44"/>
                  </a:lnTo>
                  <a:lnTo>
                    <a:pt x="136" y="39"/>
                  </a:lnTo>
                  <a:lnTo>
                    <a:pt x="116" y="35"/>
                  </a:lnTo>
                  <a:lnTo>
                    <a:pt x="95" y="32"/>
                  </a:lnTo>
                  <a:lnTo>
                    <a:pt x="77" y="28"/>
                  </a:lnTo>
                  <a:lnTo>
                    <a:pt x="59" y="22"/>
                  </a:lnTo>
                  <a:lnTo>
                    <a:pt x="42" y="18"/>
                  </a:lnTo>
                  <a:lnTo>
                    <a:pt x="26" y="13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37"/>
            <p:cNvSpPr/>
            <p:nvPr/>
          </p:nvSpPr>
          <p:spPr>
            <a:xfrm>
              <a:off x="3805920" y="5207040"/>
              <a:ext cx="190080" cy="48960"/>
            </a:xfrm>
            <a:custGeom>
              <a:avLst/>
              <a:gdLst/>
              <a:ahLst/>
              <a:rect l="l" t="t" r="r" b="b"/>
              <a:pathLst>
                <a:path w="602" h="152">
                  <a:moveTo>
                    <a:pt x="302" y="152"/>
                  </a:moveTo>
                  <a:lnTo>
                    <a:pt x="337" y="151"/>
                  </a:lnTo>
                  <a:lnTo>
                    <a:pt x="370" y="149"/>
                  </a:lnTo>
                  <a:lnTo>
                    <a:pt x="403" y="147"/>
                  </a:lnTo>
                  <a:lnTo>
                    <a:pt x="432" y="144"/>
                  </a:lnTo>
                  <a:lnTo>
                    <a:pt x="458" y="141"/>
                  </a:lnTo>
                  <a:lnTo>
                    <a:pt x="483" y="137"/>
                  </a:lnTo>
                  <a:lnTo>
                    <a:pt x="506" y="132"/>
                  </a:lnTo>
                  <a:lnTo>
                    <a:pt x="526" y="127"/>
                  </a:lnTo>
                  <a:lnTo>
                    <a:pt x="544" y="122"/>
                  </a:lnTo>
                  <a:lnTo>
                    <a:pt x="559" y="117"/>
                  </a:lnTo>
                  <a:lnTo>
                    <a:pt x="572" y="112"/>
                  </a:lnTo>
                  <a:lnTo>
                    <a:pt x="583" y="107"/>
                  </a:lnTo>
                  <a:lnTo>
                    <a:pt x="591" y="102"/>
                  </a:lnTo>
                  <a:lnTo>
                    <a:pt x="598" y="98"/>
                  </a:lnTo>
                  <a:lnTo>
                    <a:pt x="601" y="95"/>
                  </a:lnTo>
                  <a:lnTo>
                    <a:pt x="602" y="92"/>
                  </a:lnTo>
                  <a:lnTo>
                    <a:pt x="602" y="85"/>
                  </a:lnTo>
                  <a:lnTo>
                    <a:pt x="601" y="80"/>
                  </a:lnTo>
                  <a:lnTo>
                    <a:pt x="599" y="74"/>
                  </a:lnTo>
                  <a:lnTo>
                    <a:pt x="596" y="69"/>
                  </a:lnTo>
                  <a:lnTo>
                    <a:pt x="591" y="65"/>
                  </a:lnTo>
                  <a:lnTo>
                    <a:pt x="587" y="59"/>
                  </a:lnTo>
                  <a:lnTo>
                    <a:pt x="582" y="55"/>
                  </a:lnTo>
                  <a:lnTo>
                    <a:pt x="575" y="51"/>
                  </a:lnTo>
                  <a:lnTo>
                    <a:pt x="561" y="42"/>
                  </a:lnTo>
                  <a:lnTo>
                    <a:pt x="545" y="35"/>
                  </a:lnTo>
                  <a:lnTo>
                    <a:pt x="527" y="28"/>
                  </a:lnTo>
                  <a:lnTo>
                    <a:pt x="507" y="23"/>
                  </a:lnTo>
                  <a:lnTo>
                    <a:pt x="484" y="18"/>
                  </a:lnTo>
                  <a:lnTo>
                    <a:pt x="461" y="13"/>
                  </a:lnTo>
                  <a:lnTo>
                    <a:pt x="436" y="9"/>
                  </a:lnTo>
                  <a:lnTo>
                    <a:pt x="409" y="6"/>
                  </a:lnTo>
                  <a:lnTo>
                    <a:pt x="383" y="4"/>
                  </a:lnTo>
                  <a:lnTo>
                    <a:pt x="355" y="3"/>
                  </a:lnTo>
                  <a:lnTo>
                    <a:pt x="329" y="1"/>
                  </a:lnTo>
                  <a:lnTo>
                    <a:pt x="302" y="0"/>
                  </a:lnTo>
                  <a:lnTo>
                    <a:pt x="274" y="1"/>
                  </a:lnTo>
                  <a:lnTo>
                    <a:pt x="247" y="3"/>
                  </a:lnTo>
                  <a:lnTo>
                    <a:pt x="219" y="4"/>
                  </a:lnTo>
                  <a:lnTo>
                    <a:pt x="193" y="6"/>
                  </a:lnTo>
                  <a:lnTo>
                    <a:pt x="168" y="9"/>
                  </a:lnTo>
                  <a:lnTo>
                    <a:pt x="142" y="13"/>
                  </a:lnTo>
                  <a:lnTo>
                    <a:pt x="118" y="18"/>
                  </a:lnTo>
                  <a:lnTo>
                    <a:pt x="97" y="23"/>
                  </a:lnTo>
                  <a:lnTo>
                    <a:pt x="76" y="28"/>
                  </a:lnTo>
                  <a:lnTo>
                    <a:pt x="57" y="35"/>
                  </a:lnTo>
                  <a:lnTo>
                    <a:pt x="41" y="42"/>
                  </a:lnTo>
                  <a:lnTo>
                    <a:pt x="27" y="51"/>
                  </a:lnTo>
                  <a:lnTo>
                    <a:pt x="21" y="55"/>
                  </a:lnTo>
                  <a:lnTo>
                    <a:pt x="15" y="59"/>
                  </a:lnTo>
                  <a:lnTo>
                    <a:pt x="11" y="65"/>
                  </a:lnTo>
                  <a:lnTo>
                    <a:pt x="7" y="69"/>
                  </a:lnTo>
                  <a:lnTo>
                    <a:pt x="5" y="74"/>
                  </a:lnTo>
                  <a:lnTo>
                    <a:pt x="3" y="80"/>
                  </a:lnTo>
                  <a:lnTo>
                    <a:pt x="0" y="85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5" y="98"/>
                  </a:lnTo>
                  <a:lnTo>
                    <a:pt x="11" y="102"/>
                  </a:lnTo>
                  <a:lnTo>
                    <a:pt x="20" y="107"/>
                  </a:lnTo>
                  <a:lnTo>
                    <a:pt x="30" y="112"/>
                  </a:lnTo>
                  <a:lnTo>
                    <a:pt x="43" y="117"/>
                  </a:lnTo>
                  <a:lnTo>
                    <a:pt x="59" y="122"/>
                  </a:lnTo>
                  <a:lnTo>
                    <a:pt x="77" y="127"/>
                  </a:lnTo>
                  <a:lnTo>
                    <a:pt x="97" y="131"/>
                  </a:lnTo>
                  <a:lnTo>
                    <a:pt x="119" y="137"/>
                  </a:lnTo>
                  <a:lnTo>
                    <a:pt x="144" y="141"/>
                  </a:lnTo>
                  <a:lnTo>
                    <a:pt x="171" y="144"/>
                  </a:lnTo>
                  <a:lnTo>
                    <a:pt x="200" y="147"/>
                  </a:lnTo>
                  <a:lnTo>
                    <a:pt x="232" y="149"/>
                  </a:lnTo>
                  <a:lnTo>
                    <a:pt x="265" y="151"/>
                  </a:lnTo>
                  <a:lnTo>
                    <a:pt x="302" y="152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3" name="CustomShape 38"/>
          <p:cNvSpPr/>
          <p:nvPr/>
        </p:nvSpPr>
        <p:spPr>
          <a:xfrm>
            <a:off x="4975920" y="5319360"/>
            <a:ext cx="729720" cy="2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6f878c"/>
                </a:solidFill>
                <a:latin typeface="Adobe Gothic Std B"/>
              </a:rPr>
              <a:t>off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704" name="CustomShape 39"/>
          <p:cNvSpPr/>
          <p:nvPr/>
        </p:nvSpPr>
        <p:spPr>
          <a:xfrm>
            <a:off x="6772320" y="1860840"/>
            <a:ext cx="26510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How to get the Quotes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05" name="Line 40"/>
          <p:cNvSpPr/>
          <p:nvPr/>
        </p:nvSpPr>
        <p:spPr>
          <a:xfrm>
            <a:off x="6771960" y="2266200"/>
            <a:ext cx="4579920" cy="36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CustomShape 41"/>
          <p:cNvSpPr/>
          <p:nvPr/>
        </p:nvSpPr>
        <p:spPr>
          <a:xfrm rot="2700000">
            <a:off x="6888240" y="258084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42"/>
          <p:cNvSpPr/>
          <p:nvPr/>
        </p:nvSpPr>
        <p:spPr>
          <a:xfrm>
            <a:off x="7025040" y="2737080"/>
            <a:ext cx="285480" cy="247320"/>
          </a:xfrm>
          <a:custGeom>
            <a:avLst/>
            <a:gdLst/>
            <a:ahLst/>
            <a:rect l="l" t="t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43"/>
          <p:cNvSpPr/>
          <p:nvPr/>
        </p:nvSpPr>
        <p:spPr>
          <a:xfrm rot="2700000">
            <a:off x="6888240" y="369972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44"/>
          <p:cNvSpPr/>
          <p:nvPr/>
        </p:nvSpPr>
        <p:spPr>
          <a:xfrm rot="2700000">
            <a:off x="6888240" y="4818600"/>
            <a:ext cx="559080" cy="5590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0" name="Group 45"/>
          <p:cNvGrpSpPr/>
          <p:nvPr/>
        </p:nvGrpSpPr>
        <p:grpSpPr>
          <a:xfrm>
            <a:off x="7025040" y="3850560"/>
            <a:ext cx="285480" cy="220320"/>
            <a:chOff x="7025040" y="3850560"/>
            <a:chExt cx="285480" cy="220320"/>
          </a:xfrm>
        </p:grpSpPr>
        <p:sp>
          <p:nvSpPr>
            <p:cNvPr id="711" name="CustomShape 46"/>
            <p:cNvSpPr/>
            <p:nvPr/>
          </p:nvSpPr>
          <p:spPr>
            <a:xfrm>
              <a:off x="7064640" y="3968280"/>
              <a:ext cx="33120" cy="33120"/>
            </a:xfrm>
            <a:custGeom>
              <a:avLst/>
              <a:gdLst/>
              <a:ahLst/>
              <a:rect l="l" t="t" r="r" b="b"/>
              <a:pathLst>
                <a:path w="105" h="105">
                  <a:moveTo>
                    <a:pt x="0" y="105"/>
                  </a:moveTo>
                  <a:lnTo>
                    <a:pt x="105" y="75"/>
                  </a:lnTo>
                  <a:lnTo>
                    <a:pt x="30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47"/>
            <p:cNvSpPr/>
            <p:nvPr/>
          </p:nvSpPr>
          <p:spPr>
            <a:xfrm>
              <a:off x="7025040" y="3907800"/>
              <a:ext cx="285480" cy="163080"/>
            </a:xfrm>
            <a:custGeom>
              <a:avLst/>
              <a:gdLst/>
              <a:ahLst/>
              <a:rect l="l" t="t" r="r" b="b"/>
              <a:pathLst>
                <a:path w="903" h="512">
                  <a:moveTo>
                    <a:pt x="768" y="241"/>
                  </a:moveTo>
                  <a:lnTo>
                    <a:pt x="466" y="241"/>
                  </a:lnTo>
                  <a:lnTo>
                    <a:pt x="464" y="241"/>
                  </a:lnTo>
                  <a:lnTo>
                    <a:pt x="461" y="240"/>
                  </a:lnTo>
                  <a:lnTo>
                    <a:pt x="459" y="239"/>
                  </a:lnTo>
                  <a:lnTo>
                    <a:pt x="455" y="236"/>
                  </a:lnTo>
                  <a:lnTo>
                    <a:pt x="454" y="234"/>
                  </a:lnTo>
                  <a:lnTo>
                    <a:pt x="452" y="232"/>
                  </a:lnTo>
                  <a:lnTo>
                    <a:pt x="452" y="229"/>
                  </a:lnTo>
                  <a:lnTo>
                    <a:pt x="451" y="226"/>
                  </a:lnTo>
                  <a:lnTo>
                    <a:pt x="452" y="222"/>
                  </a:lnTo>
                  <a:lnTo>
                    <a:pt x="452" y="220"/>
                  </a:lnTo>
                  <a:lnTo>
                    <a:pt x="454" y="217"/>
                  </a:lnTo>
                  <a:lnTo>
                    <a:pt x="455" y="215"/>
                  </a:lnTo>
                  <a:lnTo>
                    <a:pt x="459" y="214"/>
                  </a:lnTo>
                  <a:lnTo>
                    <a:pt x="461" y="212"/>
                  </a:lnTo>
                  <a:lnTo>
                    <a:pt x="464" y="212"/>
                  </a:lnTo>
                  <a:lnTo>
                    <a:pt x="466" y="211"/>
                  </a:lnTo>
                  <a:lnTo>
                    <a:pt x="768" y="211"/>
                  </a:lnTo>
                  <a:lnTo>
                    <a:pt x="771" y="211"/>
                  </a:lnTo>
                  <a:lnTo>
                    <a:pt x="774" y="212"/>
                  </a:lnTo>
                  <a:lnTo>
                    <a:pt x="776" y="214"/>
                  </a:lnTo>
                  <a:lnTo>
                    <a:pt x="778" y="215"/>
                  </a:lnTo>
                  <a:lnTo>
                    <a:pt x="780" y="217"/>
                  </a:lnTo>
                  <a:lnTo>
                    <a:pt x="781" y="220"/>
                  </a:lnTo>
                  <a:lnTo>
                    <a:pt x="783" y="222"/>
                  </a:lnTo>
                  <a:lnTo>
                    <a:pt x="783" y="226"/>
                  </a:lnTo>
                  <a:lnTo>
                    <a:pt x="783" y="229"/>
                  </a:lnTo>
                  <a:lnTo>
                    <a:pt x="781" y="232"/>
                  </a:lnTo>
                  <a:lnTo>
                    <a:pt x="780" y="234"/>
                  </a:lnTo>
                  <a:lnTo>
                    <a:pt x="778" y="236"/>
                  </a:lnTo>
                  <a:lnTo>
                    <a:pt x="776" y="239"/>
                  </a:lnTo>
                  <a:lnTo>
                    <a:pt x="773" y="240"/>
                  </a:lnTo>
                  <a:lnTo>
                    <a:pt x="771" y="241"/>
                  </a:lnTo>
                  <a:lnTo>
                    <a:pt x="768" y="241"/>
                  </a:lnTo>
                  <a:close/>
                  <a:moveTo>
                    <a:pt x="768" y="362"/>
                  </a:moveTo>
                  <a:lnTo>
                    <a:pt x="316" y="362"/>
                  </a:lnTo>
                  <a:lnTo>
                    <a:pt x="313" y="361"/>
                  </a:lnTo>
                  <a:lnTo>
                    <a:pt x="311" y="360"/>
                  </a:lnTo>
                  <a:lnTo>
                    <a:pt x="307" y="359"/>
                  </a:lnTo>
                  <a:lnTo>
                    <a:pt x="305" y="357"/>
                  </a:lnTo>
                  <a:lnTo>
                    <a:pt x="303" y="354"/>
                  </a:lnTo>
                  <a:lnTo>
                    <a:pt x="302" y="352"/>
                  </a:lnTo>
                  <a:lnTo>
                    <a:pt x="301" y="349"/>
                  </a:lnTo>
                  <a:lnTo>
                    <a:pt x="301" y="347"/>
                  </a:lnTo>
                  <a:lnTo>
                    <a:pt x="301" y="344"/>
                  </a:lnTo>
                  <a:lnTo>
                    <a:pt x="302" y="340"/>
                  </a:lnTo>
                  <a:lnTo>
                    <a:pt x="303" y="338"/>
                  </a:lnTo>
                  <a:lnTo>
                    <a:pt x="305" y="336"/>
                  </a:lnTo>
                  <a:lnTo>
                    <a:pt x="307" y="334"/>
                  </a:lnTo>
                  <a:lnTo>
                    <a:pt x="311" y="333"/>
                  </a:lnTo>
                  <a:lnTo>
                    <a:pt x="313" y="332"/>
                  </a:lnTo>
                  <a:lnTo>
                    <a:pt x="316" y="332"/>
                  </a:lnTo>
                  <a:lnTo>
                    <a:pt x="768" y="331"/>
                  </a:lnTo>
                  <a:lnTo>
                    <a:pt x="771" y="332"/>
                  </a:lnTo>
                  <a:lnTo>
                    <a:pt x="774" y="333"/>
                  </a:lnTo>
                  <a:lnTo>
                    <a:pt x="776" y="334"/>
                  </a:lnTo>
                  <a:lnTo>
                    <a:pt x="778" y="336"/>
                  </a:lnTo>
                  <a:lnTo>
                    <a:pt x="780" y="338"/>
                  </a:lnTo>
                  <a:lnTo>
                    <a:pt x="781" y="340"/>
                  </a:lnTo>
                  <a:lnTo>
                    <a:pt x="783" y="344"/>
                  </a:lnTo>
                  <a:lnTo>
                    <a:pt x="783" y="347"/>
                  </a:lnTo>
                  <a:lnTo>
                    <a:pt x="783" y="349"/>
                  </a:lnTo>
                  <a:lnTo>
                    <a:pt x="781" y="352"/>
                  </a:lnTo>
                  <a:lnTo>
                    <a:pt x="780" y="354"/>
                  </a:lnTo>
                  <a:lnTo>
                    <a:pt x="778" y="357"/>
                  </a:lnTo>
                  <a:lnTo>
                    <a:pt x="776" y="359"/>
                  </a:lnTo>
                  <a:lnTo>
                    <a:pt x="773" y="360"/>
                  </a:lnTo>
                  <a:lnTo>
                    <a:pt x="771" y="361"/>
                  </a:lnTo>
                  <a:lnTo>
                    <a:pt x="768" y="362"/>
                  </a:lnTo>
                  <a:close/>
                  <a:moveTo>
                    <a:pt x="888" y="0"/>
                  </a:moveTo>
                  <a:lnTo>
                    <a:pt x="548" y="0"/>
                  </a:lnTo>
                  <a:lnTo>
                    <a:pt x="265" y="284"/>
                  </a:lnTo>
                  <a:lnTo>
                    <a:pt x="261" y="286"/>
                  </a:lnTo>
                  <a:lnTo>
                    <a:pt x="258" y="288"/>
                  </a:lnTo>
                  <a:lnTo>
                    <a:pt x="111" y="330"/>
                  </a:lnTo>
                  <a:lnTo>
                    <a:pt x="109" y="330"/>
                  </a:lnTo>
                  <a:lnTo>
                    <a:pt x="107" y="330"/>
                  </a:lnTo>
                  <a:lnTo>
                    <a:pt x="104" y="330"/>
                  </a:lnTo>
                  <a:lnTo>
                    <a:pt x="100" y="329"/>
                  </a:lnTo>
                  <a:lnTo>
                    <a:pt x="98" y="328"/>
                  </a:lnTo>
                  <a:lnTo>
                    <a:pt x="96" y="325"/>
                  </a:lnTo>
                  <a:lnTo>
                    <a:pt x="94" y="322"/>
                  </a:lnTo>
                  <a:lnTo>
                    <a:pt x="92" y="319"/>
                  </a:lnTo>
                  <a:lnTo>
                    <a:pt x="92" y="315"/>
                  </a:lnTo>
                  <a:lnTo>
                    <a:pt x="92" y="310"/>
                  </a:lnTo>
                  <a:lnTo>
                    <a:pt x="134" y="163"/>
                  </a:lnTo>
                  <a:lnTo>
                    <a:pt x="136" y="160"/>
                  </a:lnTo>
                  <a:lnTo>
                    <a:pt x="138" y="157"/>
                  </a:lnTo>
                  <a:lnTo>
                    <a:pt x="29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497"/>
                  </a:lnTo>
                  <a:lnTo>
                    <a:pt x="1" y="500"/>
                  </a:lnTo>
                  <a:lnTo>
                    <a:pt x="1" y="502"/>
                  </a:lnTo>
                  <a:lnTo>
                    <a:pt x="3" y="506"/>
                  </a:lnTo>
                  <a:lnTo>
                    <a:pt x="4" y="508"/>
                  </a:lnTo>
                  <a:lnTo>
                    <a:pt x="6" y="510"/>
                  </a:lnTo>
                  <a:lnTo>
                    <a:pt x="9" y="511"/>
                  </a:lnTo>
                  <a:lnTo>
                    <a:pt x="11" y="512"/>
                  </a:lnTo>
                  <a:lnTo>
                    <a:pt x="15" y="512"/>
                  </a:lnTo>
                  <a:lnTo>
                    <a:pt x="888" y="512"/>
                  </a:lnTo>
                  <a:lnTo>
                    <a:pt x="891" y="512"/>
                  </a:lnTo>
                  <a:lnTo>
                    <a:pt x="894" y="511"/>
                  </a:lnTo>
                  <a:lnTo>
                    <a:pt x="896" y="509"/>
                  </a:lnTo>
                  <a:lnTo>
                    <a:pt x="898" y="508"/>
                  </a:lnTo>
                  <a:lnTo>
                    <a:pt x="901" y="506"/>
                  </a:lnTo>
                  <a:lnTo>
                    <a:pt x="902" y="502"/>
                  </a:lnTo>
                  <a:lnTo>
                    <a:pt x="903" y="500"/>
                  </a:lnTo>
                  <a:lnTo>
                    <a:pt x="903" y="497"/>
                  </a:lnTo>
                  <a:lnTo>
                    <a:pt x="903" y="15"/>
                  </a:lnTo>
                  <a:lnTo>
                    <a:pt x="903" y="12"/>
                  </a:lnTo>
                  <a:lnTo>
                    <a:pt x="902" y="9"/>
                  </a:lnTo>
                  <a:lnTo>
                    <a:pt x="901" y="7"/>
                  </a:lnTo>
                  <a:lnTo>
                    <a:pt x="898" y="5"/>
                  </a:lnTo>
                  <a:lnTo>
                    <a:pt x="896" y="3"/>
                  </a:lnTo>
                  <a:lnTo>
                    <a:pt x="894" y="1"/>
                  </a:lnTo>
                  <a:lnTo>
                    <a:pt x="891" y="0"/>
                  </a:lnTo>
                  <a:lnTo>
                    <a:pt x="888" y="0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48"/>
            <p:cNvSpPr/>
            <p:nvPr/>
          </p:nvSpPr>
          <p:spPr>
            <a:xfrm>
              <a:off x="7080480" y="3891960"/>
              <a:ext cx="95040" cy="93240"/>
            </a:xfrm>
            <a:custGeom>
              <a:avLst/>
              <a:gdLst/>
              <a:ahLst/>
              <a:rect l="l" t="t" r="r" b="b"/>
              <a:pathLst>
                <a:path w="299" h="299">
                  <a:moveTo>
                    <a:pt x="299" y="83"/>
                  </a:moveTo>
                  <a:lnTo>
                    <a:pt x="215" y="0"/>
                  </a:lnTo>
                  <a:lnTo>
                    <a:pt x="0" y="215"/>
                  </a:lnTo>
                  <a:lnTo>
                    <a:pt x="83" y="299"/>
                  </a:lnTo>
                  <a:lnTo>
                    <a:pt x="299" y="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49"/>
            <p:cNvSpPr/>
            <p:nvPr/>
          </p:nvSpPr>
          <p:spPr>
            <a:xfrm>
              <a:off x="7123320" y="3850560"/>
              <a:ext cx="91800" cy="60120"/>
            </a:xfrm>
            <a:custGeom>
              <a:avLst/>
              <a:gdLst/>
              <a:ahLst/>
              <a:rect l="l" t="t" r="r" b="b"/>
              <a:pathLst>
                <a:path w="292" h="190">
                  <a:moveTo>
                    <a:pt x="15" y="143"/>
                  </a:moveTo>
                  <a:lnTo>
                    <a:pt x="18" y="143"/>
                  </a:lnTo>
                  <a:lnTo>
                    <a:pt x="21" y="142"/>
                  </a:lnTo>
                  <a:lnTo>
                    <a:pt x="23" y="141"/>
                  </a:lnTo>
                  <a:lnTo>
                    <a:pt x="25" y="138"/>
                  </a:lnTo>
                  <a:lnTo>
                    <a:pt x="114" y="49"/>
                  </a:lnTo>
                  <a:lnTo>
                    <a:pt x="115" y="51"/>
                  </a:lnTo>
                  <a:lnTo>
                    <a:pt x="137" y="72"/>
                  </a:lnTo>
                  <a:lnTo>
                    <a:pt x="103" y="106"/>
                  </a:lnTo>
                  <a:lnTo>
                    <a:pt x="186" y="190"/>
                  </a:lnTo>
                  <a:lnTo>
                    <a:pt x="288" y="88"/>
                  </a:lnTo>
                  <a:lnTo>
                    <a:pt x="289" y="86"/>
                  </a:lnTo>
                  <a:lnTo>
                    <a:pt x="291" y="84"/>
                  </a:lnTo>
                  <a:lnTo>
                    <a:pt x="291" y="81"/>
                  </a:lnTo>
                  <a:lnTo>
                    <a:pt x="292" y="77"/>
                  </a:lnTo>
                  <a:lnTo>
                    <a:pt x="291" y="75"/>
                  </a:lnTo>
                  <a:lnTo>
                    <a:pt x="291" y="72"/>
                  </a:lnTo>
                  <a:lnTo>
                    <a:pt x="289" y="70"/>
                  </a:lnTo>
                  <a:lnTo>
                    <a:pt x="288" y="68"/>
                  </a:lnTo>
                  <a:lnTo>
                    <a:pt x="225" y="4"/>
                  </a:lnTo>
                  <a:lnTo>
                    <a:pt x="223" y="3"/>
                  </a:lnTo>
                  <a:lnTo>
                    <a:pt x="221" y="1"/>
                  </a:lnTo>
                  <a:lnTo>
                    <a:pt x="217" y="1"/>
                  </a:lnTo>
                  <a:lnTo>
                    <a:pt x="215" y="0"/>
                  </a:lnTo>
                  <a:lnTo>
                    <a:pt x="212" y="1"/>
                  </a:lnTo>
                  <a:lnTo>
                    <a:pt x="209" y="1"/>
                  </a:lnTo>
                  <a:lnTo>
                    <a:pt x="207" y="3"/>
                  </a:lnTo>
                  <a:lnTo>
                    <a:pt x="204" y="4"/>
                  </a:lnTo>
                  <a:lnTo>
                    <a:pt x="157" y="51"/>
                  </a:lnTo>
                  <a:lnTo>
                    <a:pt x="137" y="2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1" y="14"/>
                  </a:lnTo>
                  <a:lnTo>
                    <a:pt x="118" y="13"/>
                  </a:lnTo>
                  <a:lnTo>
                    <a:pt x="115" y="13"/>
                  </a:lnTo>
                  <a:lnTo>
                    <a:pt x="112" y="13"/>
                  </a:lnTo>
                  <a:lnTo>
                    <a:pt x="109" y="14"/>
                  </a:lnTo>
                  <a:lnTo>
                    <a:pt x="107" y="15"/>
                  </a:lnTo>
                  <a:lnTo>
                    <a:pt x="104" y="17"/>
                  </a:lnTo>
                  <a:lnTo>
                    <a:pt x="4" y="117"/>
                  </a:lnTo>
                  <a:lnTo>
                    <a:pt x="3" y="119"/>
                  </a:lnTo>
                  <a:lnTo>
                    <a:pt x="1" y="122"/>
                  </a:lnTo>
                  <a:lnTo>
                    <a:pt x="1" y="125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3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7" y="141"/>
                  </a:lnTo>
                  <a:lnTo>
                    <a:pt x="9" y="142"/>
                  </a:lnTo>
                  <a:lnTo>
                    <a:pt x="12" y="143"/>
                  </a:lnTo>
                  <a:lnTo>
                    <a:pt x="15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5" name="Group 50"/>
          <p:cNvGrpSpPr/>
          <p:nvPr/>
        </p:nvGrpSpPr>
        <p:grpSpPr>
          <a:xfrm>
            <a:off x="7043040" y="4955760"/>
            <a:ext cx="286920" cy="285480"/>
            <a:chOff x="7043040" y="4955760"/>
            <a:chExt cx="286920" cy="285480"/>
          </a:xfrm>
        </p:grpSpPr>
        <p:sp>
          <p:nvSpPr>
            <p:cNvPr id="716" name="CustomShape 51"/>
            <p:cNvSpPr/>
            <p:nvPr/>
          </p:nvSpPr>
          <p:spPr>
            <a:xfrm>
              <a:off x="7043040" y="5013000"/>
              <a:ext cx="180720" cy="132840"/>
            </a:xfrm>
            <a:custGeom>
              <a:avLst/>
              <a:gdLst/>
              <a:ahLst/>
              <a:rect l="l" t="t" r="r" b="b"/>
              <a:pathLst>
                <a:path w="572" h="422">
                  <a:moveTo>
                    <a:pt x="572" y="124"/>
                  </a:moveTo>
                  <a:lnTo>
                    <a:pt x="572" y="0"/>
                  </a:lnTo>
                  <a:lnTo>
                    <a:pt x="0" y="0"/>
                  </a:lnTo>
                  <a:lnTo>
                    <a:pt x="0" y="407"/>
                  </a:lnTo>
                  <a:lnTo>
                    <a:pt x="1" y="410"/>
                  </a:lnTo>
                  <a:lnTo>
                    <a:pt x="2" y="412"/>
                  </a:lnTo>
                  <a:lnTo>
                    <a:pt x="3" y="415"/>
                  </a:lnTo>
                  <a:lnTo>
                    <a:pt x="5" y="417"/>
                  </a:lnTo>
                  <a:lnTo>
                    <a:pt x="7" y="419"/>
                  </a:lnTo>
                  <a:lnTo>
                    <a:pt x="9" y="421"/>
                  </a:lnTo>
                  <a:lnTo>
                    <a:pt x="13" y="422"/>
                  </a:lnTo>
                  <a:lnTo>
                    <a:pt x="15" y="422"/>
                  </a:lnTo>
                  <a:lnTo>
                    <a:pt x="302" y="422"/>
                  </a:lnTo>
                  <a:lnTo>
                    <a:pt x="303" y="408"/>
                  </a:lnTo>
                  <a:lnTo>
                    <a:pt x="304" y="394"/>
                  </a:lnTo>
                  <a:lnTo>
                    <a:pt x="306" y="380"/>
                  </a:lnTo>
                  <a:lnTo>
                    <a:pt x="310" y="366"/>
                  </a:lnTo>
                  <a:lnTo>
                    <a:pt x="313" y="353"/>
                  </a:lnTo>
                  <a:lnTo>
                    <a:pt x="317" y="339"/>
                  </a:lnTo>
                  <a:lnTo>
                    <a:pt x="321" y="326"/>
                  </a:lnTo>
                  <a:lnTo>
                    <a:pt x="327" y="314"/>
                  </a:lnTo>
                  <a:lnTo>
                    <a:pt x="332" y="301"/>
                  </a:lnTo>
                  <a:lnTo>
                    <a:pt x="338" y="290"/>
                  </a:lnTo>
                  <a:lnTo>
                    <a:pt x="345" y="278"/>
                  </a:lnTo>
                  <a:lnTo>
                    <a:pt x="351" y="266"/>
                  </a:lnTo>
                  <a:lnTo>
                    <a:pt x="359" y="255"/>
                  </a:lnTo>
                  <a:lnTo>
                    <a:pt x="368" y="245"/>
                  </a:lnTo>
                  <a:lnTo>
                    <a:pt x="375" y="234"/>
                  </a:lnTo>
                  <a:lnTo>
                    <a:pt x="385" y="224"/>
                  </a:lnTo>
                  <a:lnTo>
                    <a:pt x="393" y="215"/>
                  </a:lnTo>
                  <a:lnTo>
                    <a:pt x="403" y="205"/>
                  </a:lnTo>
                  <a:lnTo>
                    <a:pt x="413" y="196"/>
                  </a:lnTo>
                  <a:lnTo>
                    <a:pt x="423" y="188"/>
                  </a:lnTo>
                  <a:lnTo>
                    <a:pt x="434" y="179"/>
                  </a:lnTo>
                  <a:lnTo>
                    <a:pt x="446" y="172"/>
                  </a:lnTo>
                  <a:lnTo>
                    <a:pt x="457" y="165"/>
                  </a:lnTo>
                  <a:lnTo>
                    <a:pt x="468" y="158"/>
                  </a:lnTo>
                  <a:lnTo>
                    <a:pt x="480" y="152"/>
                  </a:lnTo>
                  <a:lnTo>
                    <a:pt x="493" y="146"/>
                  </a:lnTo>
                  <a:lnTo>
                    <a:pt x="506" y="142"/>
                  </a:lnTo>
                  <a:lnTo>
                    <a:pt x="519" y="136"/>
                  </a:lnTo>
                  <a:lnTo>
                    <a:pt x="532" y="133"/>
                  </a:lnTo>
                  <a:lnTo>
                    <a:pt x="545" y="129"/>
                  </a:lnTo>
                  <a:lnTo>
                    <a:pt x="558" y="127"/>
                  </a:lnTo>
                  <a:lnTo>
                    <a:pt x="572" y="1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52"/>
            <p:cNvSpPr/>
            <p:nvPr/>
          </p:nvSpPr>
          <p:spPr>
            <a:xfrm>
              <a:off x="7138440" y="4955760"/>
              <a:ext cx="83880" cy="47160"/>
            </a:xfrm>
            <a:custGeom>
              <a:avLst/>
              <a:gdLst/>
              <a:ahLst/>
              <a:rect l="l" t="t" r="r" b="b"/>
              <a:pathLst>
                <a:path w="263" h="150">
                  <a:moveTo>
                    <a:pt x="116" y="4"/>
                  </a:moveTo>
                  <a:lnTo>
                    <a:pt x="114" y="2"/>
                  </a:lnTo>
                  <a:lnTo>
                    <a:pt x="112" y="1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150"/>
                  </a:lnTo>
                  <a:lnTo>
                    <a:pt x="263" y="150"/>
                  </a:lnTo>
                  <a:lnTo>
                    <a:pt x="116" y="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53"/>
            <p:cNvSpPr/>
            <p:nvPr/>
          </p:nvSpPr>
          <p:spPr>
            <a:xfrm>
              <a:off x="7046280" y="4955760"/>
              <a:ext cx="82080" cy="47160"/>
            </a:xfrm>
            <a:custGeom>
              <a:avLst/>
              <a:gdLst/>
              <a:ahLst/>
              <a:rect l="l" t="t" r="r" b="b"/>
              <a:pathLst>
                <a:path w="262" h="150">
                  <a:moveTo>
                    <a:pt x="262" y="0"/>
                  </a:moveTo>
                  <a:lnTo>
                    <a:pt x="157" y="0"/>
                  </a:lnTo>
                  <a:lnTo>
                    <a:pt x="154" y="0"/>
                  </a:lnTo>
                  <a:lnTo>
                    <a:pt x="151" y="1"/>
                  </a:lnTo>
                  <a:lnTo>
                    <a:pt x="148" y="2"/>
                  </a:lnTo>
                  <a:lnTo>
                    <a:pt x="146" y="4"/>
                  </a:lnTo>
                  <a:lnTo>
                    <a:pt x="0" y="150"/>
                  </a:lnTo>
                  <a:lnTo>
                    <a:pt x="262" y="150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54"/>
            <p:cNvSpPr/>
            <p:nvPr/>
          </p:nvSpPr>
          <p:spPr>
            <a:xfrm>
              <a:off x="7147800" y="5060520"/>
              <a:ext cx="182160" cy="180720"/>
            </a:xfrm>
            <a:custGeom>
              <a:avLst/>
              <a:gdLst/>
              <a:ahLst/>
              <a:rect l="l" t="t" r="r" b="b"/>
              <a:pathLst>
                <a:path w="573" h="573">
                  <a:moveTo>
                    <a:pt x="417" y="327"/>
                  </a:moveTo>
                  <a:lnTo>
                    <a:pt x="297" y="448"/>
                  </a:lnTo>
                  <a:lnTo>
                    <a:pt x="295" y="450"/>
                  </a:lnTo>
                  <a:lnTo>
                    <a:pt x="292" y="451"/>
                  </a:lnTo>
                  <a:lnTo>
                    <a:pt x="290" y="452"/>
                  </a:lnTo>
                  <a:lnTo>
                    <a:pt x="286" y="452"/>
                  </a:lnTo>
                  <a:lnTo>
                    <a:pt x="283" y="452"/>
                  </a:lnTo>
                  <a:lnTo>
                    <a:pt x="281" y="451"/>
                  </a:lnTo>
                  <a:lnTo>
                    <a:pt x="278" y="450"/>
                  </a:lnTo>
                  <a:lnTo>
                    <a:pt x="276" y="448"/>
                  </a:lnTo>
                  <a:lnTo>
                    <a:pt x="156" y="327"/>
                  </a:lnTo>
                  <a:lnTo>
                    <a:pt x="153" y="325"/>
                  </a:lnTo>
                  <a:lnTo>
                    <a:pt x="152" y="322"/>
                  </a:lnTo>
                  <a:lnTo>
                    <a:pt x="151" y="320"/>
                  </a:lnTo>
                  <a:lnTo>
                    <a:pt x="151" y="317"/>
                  </a:lnTo>
                  <a:lnTo>
                    <a:pt x="151" y="313"/>
                  </a:lnTo>
                  <a:lnTo>
                    <a:pt x="152" y="311"/>
                  </a:lnTo>
                  <a:lnTo>
                    <a:pt x="153" y="308"/>
                  </a:lnTo>
                  <a:lnTo>
                    <a:pt x="156" y="306"/>
                  </a:lnTo>
                  <a:lnTo>
                    <a:pt x="158" y="304"/>
                  </a:lnTo>
                  <a:lnTo>
                    <a:pt x="160" y="303"/>
                  </a:lnTo>
                  <a:lnTo>
                    <a:pt x="163" y="302"/>
                  </a:lnTo>
                  <a:lnTo>
                    <a:pt x="166" y="302"/>
                  </a:lnTo>
                  <a:lnTo>
                    <a:pt x="168" y="302"/>
                  </a:lnTo>
                  <a:lnTo>
                    <a:pt x="172" y="303"/>
                  </a:lnTo>
                  <a:lnTo>
                    <a:pt x="174" y="304"/>
                  </a:lnTo>
                  <a:lnTo>
                    <a:pt x="177" y="306"/>
                  </a:lnTo>
                  <a:lnTo>
                    <a:pt x="271" y="400"/>
                  </a:lnTo>
                  <a:lnTo>
                    <a:pt x="271" y="166"/>
                  </a:lnTo>
                  <a:lnTo>
                    <a:pt x="271" y="163"/>
                  </a:lnTo>
                  <a:lnTo>
                    <a:pt x="273" y="160"/>
                  </a:lnTo>
                  <a:lnTo>
                    <a:pt x="274" y="158"/>
                  </a:lnTo>
                  <a:lnTo>
                    <a:pt x="276" y="156"/>
                  </a:lnTo>
                  <a:lnTo>
                    <a:pt x="278" y="154"/>
                  </a:lnTo>
                  <a:lnTo>
                    <a:pt x="280" y="153"/>
                  </a:lnTo>
                  <a:lnTo>
                    <a:pt x="283" y="151"/>
                  </a:lnTo>
                  <a:lnTo>
                    <a:pt x="286" y="151"/>
                  </a:lnTo>
                  <a:lnTo>
                    <a:pt x="290" y="151"/>
                  </a:lnTo>
                  <a:lnTo>
                    <a:pt x="292" y="153"/>
                  </a:lnTo>
                  <a:lnTo>
                    <a:pt x="295" y="154"/>
                  </a:lnTo>
                  <a:lnTo>
                    <a:pt x="297" y="156"/>
                  </a:lnTo>
                  <a:lnTo>
                    <a:pt x="299" y="158"/>
                  </a:lnTo>
                  <a:lnTo>
                    <a:pt x="300" y="160"/>
                  </a:lnTo>
                  <a:lnTo>
                    <a:pt x="301" y="163"/>
                  </a:lnTo>
                  <a:lnTo>
                    <a:pt x="301" y="166"/>
                  </a:lnTo>
                  <a:lnTo>
                    <a:pt x="301" y="400"/>
                  </a:lnTo>
                  <a:lnTo>
                    <a:pt x="396" y="306"/>
                  </a:lnTo>
                  <a:lnTo>
                    <a:pt x="398" y="304"/>
                  </a:lnTo>
                  <a:lnTo>
                    <a:pt x="401" y="303"/>
                  </a:lnTo>
                  <a:lnTo>
                    <a:pt x="403" y="302"/>
                  </a:lnTo>
                  <a:lnTo>
                    <a:pt x="407" y="302"/>
                  </a:lnTo>
                  <a:lnTo>
                    <a:pt x="410" y="302"/>
                  </a:lnTo>
                  <a:lnTo>
                    <a:pt x="412" y="303"/>
                  </a:lnTo>
                  <a:lnTo>
                    <a:pt x="415" y="304"/>
                  </a:lnTo>
                  <a:lnTo>
                    <a:pt x="417" y="306"/>
                  </a:lnTo>
                  <a:lnTo>
                    <a:pt x="419" y="308"/>
                  </a:lnTo>
                  <a:lnTo>
                    <a:pt x="421" y="311"/>
                  </a:lnTo>
                  <a:lnTo>
                    <a:pt x="422" y="313"/>
                  </a:lnTo>
                  <a:lnTo>
                    <a:pt x="422" y="317"/>
                  </a:lnTo>
                  <a:lnTo>
                    <a:pt x="422" y="320"/>
                  </a:lnTo>
                  <a:lnTo>
                    <a:pt x="421" y="322"/>
                  </a:lnTo>
                  <a:lnTo>
                    <a:pt x="419" y="325"/>
                  </a:lnTo>
                  <a:lnTo>
                    <a:pt x="417" y="327"/>
                  </a:lnTo>
                  <a:lnTo>
                    <a:pt x="417" y="327"/>
                  </a:lnTo>
                  <a:close/>
                  <a:moveTo>
                    <a:pt x="286" y="0"/>
                  </a:moveTo>
                  <a:lnTo>
                    <a:pt x="271" y="1"/>
                  </a:lnTo>
                  <a:lnTo>
                    <a:pt x="258" y="2"/>
                  </a:lnTo>
                  <a:lnTo>
                    <a:pt x="242" y="3"/>
                  </a:lnTo>
                  <a:lnTo>
                    <a:pt x="229" y="7"/>
                  </a:lnTo>
                  <a:lnTo>
                    <a:pt x="215" y="10"/>
                  </a:lnTo>
                  <a:lnTo>
                    <a:pt x="202" y="13"/>
                  </a:lnTo>
                  <a:lnTo>
                    <a:pt x="188" y="17"/>
                  </a:lnTo>
                  <a:lnTo>
                    <a:pt x="175" y="23"/>
                  </a:lnTo>
                  <a:lnTo>
                    <a:pt x="162" y="29"/>
                  </a:lnTo>
                  <a:lnTo>
                    <a:pt x="150" y="36"/>
                  </a:lnTo>
                  <a:lnTo>
                    <a:pt x="138" y="42"/>
                  </a:lnTo>
                  <a:lnTo>
                    <a:pt x="127" y="50"/>
                  </a:lnTo>
                  <a:lnTo>
                    <a:pt x="115" y="57"/>
                  </a:lnTo>
                  <a:lnTo>
                    <a:pt x="104" y="66"/>
                  </a:lnTo>
                  <a:lnTo>
                    <a:pt x="94" y="75"/>
                  </a:lnTo>
                  <a:lnTo>
                    <a:pt x="84" y="85"/>
                  </a:lnTo>
                  <a:lnTo>
                    <a:pt x="75" y="95"/>
                  </a:lnTo>
                  <a:lnTo>
                    <a:pt x="66" y="104"/>
                  </a:lnTo>
                  <a:lnTo>
                    <a:pt x="57" y="116"/>
                  </a:lnTo>
                  <a:lnTo>
                    <a:pt x="49" y="127"/>
                  </a:lnTo>
                  <a:lnTo>
                    <a:pt x="42" y="139"/>
                  </a:lnTo>
                  <a:lnTo>
                    <a:pt x="34" y="150"/>
                  </a:lnTo>
                  <a:lnTo>
                    <a:pt x="29" y="163"/>
                  </a:lnTo>
                  <a:lnTo>
                    <a:pt x="23" y="175"/>
                  </a:lnTo>
                  <a:lnTo>
                    <a:pt x="17" y="188"/>
                  </a:lnTo>
                  <a:lnTo>
                    <a:pt x="13" y="202"/>
                  </a:lnTo>
                  <a:lnTo>
                    <a:pt x="10" y="215"/>
                  </a:lnTo>
                  <a:lnTo>
                    <a:pt x="7" y="229"/>
                  </a:lnTo>
                  <a:lnTo>
                    <a:pt x="3" y="243"/>
                  </a:lnTo>
                  <a:lnTo>
                    <a:pt x="2" y="258"/>
                  </a:lnTo>
                  <a:lnTo>
                    <a:pt x="1" y="272"/>
                  </a:lnTo>
                  <a:lnTo>
                    <a:pt x="0" y="287"/>
                  </a:lnTo>
                  <a:lnTo>
                    <a:pt x="1" y="302"/>
                  </a:lnTo>
                  <a:lnTo>
                    <a:pt x="2" y="316"/>
                  </a:lnTo>
                  <a:lnTo>
                    <a:pt x="3" y="331"/>
                  </a:lnTo>
                  <a:lnTo>
                    <a:pt x="7" y="345"/>
                  </a:lnTo>
                  <a:lnTo>
                    <a:pt x="10" y="358"/>
                  </a:lnTo>
                  <a:lnTo>
                    <a:pt x="13" y="371"/>
                  </a:lnTo>
                  <a:lnTo>
                    <a:pt x="17" y="385"/>
                  </a:lnTo>
                  <a:lnTo>
                    <a:pt x="23" y="398"/>
                  </a:lnTo>
                  <a:lnTo>
                    <a:pt x="29" y="411"/>
                  </a:lnTo>
                  <a:lnTo>
                    <a:pt x="34" y="423"/>
                  </a:lnTo>
                  <a:lnTo>
                    <a:pt x="42" y="435"/>
                  </a:lnTo>
                  <a:lnTo>
                    <a:pt x="49" y="446"/>
                  </a:lnTo>
                  <a:lnTo>
                    <a:pt x="57" y="457"/>
                  </a:lnTo>
                  <a:lnTo>
                    <a:pt x="66" y="469"/>
                  </a:lnTo>
                  <a:lnTo>
                    <a:pt x="75" y="479"/>
                  </a:lnTo>
                  <a:lnTo>
                    <a:pt x="84" y="489"/>
                  </a:lnTo>
                  <a:lnTo>
                    <a:pt x="94" y="498"/>
                  </a:lnTo>
                  <a:lnTo>
                    <a:pt x="104" y="508"/>
                  </a:lnTo>
                  <a:lnTo>
                    <a:pt x="115" y="516"/>
                  </a:lnTo>
                  <a:lnTo>
                    <a:pt x="127" y="524"/>
                  </a:lnTo>
                  <a:lnTo>
                    <a:pt x="138" y="531"/>
                  </a:lnTo>
                  <a:lnTo>
                    <a:pt x="150" y="538"/>
                  </a:lnTo>
                  <a:lnTo>
                    <a:pt x="162" y="544"/>
                  </a:lnTo>
                  <a:lnTo>
                    <a:pt x="175" y="550"/>
                  </a:lnTo>
                  <a:lnTo>
                    <a:pt x="188" y="555"/>
                  </a:lnTo>
                  <a:lnTo>
                    <a:pt x="202" y="560"/>
                  </a:lnTo>
                  <a:lnTo>
                    <a:pt x="215" y="563"/>
                  </a:lnTo>
                  <a:lnTo>
                    <a:pt x="229" y="567"/>
                  </a:lnTo>
                  <a:lnTo>
                    <a:pt x="242" y="570"/>
                  </a:lnTo>
                  <a:lnTo>
                    <a:pt x="258" y="571"/>
                  </a:lnTo>
                  <a:lnTo>
                    <a:pt x="271" y="572"/>
                  </a:lnTo>
                  <a:lnTo>
                    <a:pt x="286" y="573"/>
                  </a:lnTo>
                  <a:lnTo>
                    <a:pt x="301" y="572"/>
                  </a:lnTo>
                  <a:lnTo>
                    <a:pt x="315" y="571"/>
                  </a:lnTo>
                  <a:lnTo>
                    <a:pt x="329" y="570"/>
                  </a:lnTo>
                  <a:lnTo>
                    <a:pt x="344" y="567"/>
                  </a:lnTo>
                  <a:lnTo>
                    <a:pt x="357" y="563"/>
                  </a:lnTo>
                  <a:lnTo>
                    <a:pt x="371" y="560"/>
                  </a:lnTo>
                  <a:lnTo>
                    <a:pt x="385" y="555"/>
                  </a:lnTo>
                  <a:lnTo>
                    <a:pt x="398" y="550"/>
                  </a:lnTo>
                  <a:lnTo>
                    <a:pt x="410" y="544"/>
                  </a:lnTo>
                  <a:lnTo>
                    <a:pt x="423" y="538"/>
                  </a:lnTo>
                  <a:lnTo>
                    <a:pt x="434" y="531"/>
                  </a:lnTo>
                  <a:lnTo>
                    <a:pt x="446" y="524"/>
                  </a:lnTo>
                  <a:lnTo>
                    <a:pt x="457" y="516"/>
                  </a:lnTo>
                  <a:lnTo>
                    <a:pt x="468" y="508"/>
                  </a:lnTo>
                  <a:lnTo>
                    <a:pt x="478" y="498"/>
                  </a:lnTo>
                  <a:lnTo>
                    <a:pt x="488" y="489"/>
                  </a:lnTo>
                  <a:lnTo>
                    <a:pt x="498" y="479"/>
                  </a:lnTo>
                  <a:lnTo>
                    <a:pt x="507" y="469"/>
                  </a:lnTo>
                  <a:lnTo>
                    <a:pt x="516" y="457"/>
                  </a:lnTo>
                  <a:lnTo>
                    <a:pt x="523" y="446"/>
                  </a:lnTo>
                  <a:lnTo>
                    <a:pt x="531" y="435"/>
                  </a:lnTo>
                  <a:lnTo>
                    <a:pt x="537" y="423"/>
                  </a:lnTo>
                  <a:lnTo>
                    <a:pt x="544" y="411"/>
                  </a:lnTo>
                  <a:lnTo>
                    <a:pt x="550" y="398"/>
                  </a:lnTo>
                  <a:lnTo>
                    <a:pt x="555" y="385"/>
                  </a:lnTo>
                  <a:lnTo>
                    <a:pt x="560" y="371"/>
                  </a:lnTo>
                  <a:lnTo>
                    <a:pt x="563" y="358"/>
                  </a:lnTo>
                  <a:lnTo>
                    <a:pt x="566" y="345"/>
                  </a:lnTo>
                  <a:lnTo>
                    <a:pt x="569" y="331"/>
                  </a:lnTo>
                  <a:lnTo>
                    <a:pt x="571" y="316"/>
                  </a:lnTo>
                  <a:lnTo>
                    <a:pt x="572" y="302"/>
                  </a:lnTo>
                  <a:lnTo>
                    <a:pt x="573" y="287"/>
                  </a:lnTo>
                  <a:lnTo>
                    <a:pt x="572" y="272"/>
                  </a:lnTo>
                  <a:lnTo>
                    <a:pt x="571" y="258"/>
                  </a:lnTo>
                  <a:lnTo>
                    <a:pt x="569" y="243"/>
                  </a:lnTo>
                  <a:lnTo>
                    <a:pt x="566" y="229"/>
                  </a:lnTo>
                  <a:lnTo>
                    <a:pt x="563" y="215"/>
                  </a:lnTo>
                  <a:lnTo>
                    <a:pt x="560" y="202"/>
                  </a:lnTo>
                  <a:lnTo>
                    <a:pt x="555" y="188"/>
                  </a:lnTo>
                  <a:lnTo>
                    <a:pt x="550" y="175"/>
                  </a:lnTo>
                  <a:lnTo>
                    <a:pt x="544" y="162"/>
                  </a:lnTo>
                  <a:lnTo>
                    <a:pt x="537" y="150"/>
                  </a:lnTo>
                  <a:lnTo>
                    <a:pt x="531" y="139"/>
                  </a:lnTo>
                  <a:lnTo>
                    <a:pt x="523" y="127"/>
                  </a:lnTo>
                  <a:lnTo>
                    <a:pt x="516" y="116"/>
                  </a:lnTo>
                  <a:lnTo>
                    <a:pt x="507" y="104"/>
                  </a:lnTo>
                  <a:lnTo>
                    <a:pt x="498" y="95"/>
                  </a:lnTo>
                  <a:lnTo>
                    <a:pt x="488" y="85"/>
                  </a:lnTo>
                  <a:lnTo>
                    <a:pt x="478" y="75"/>
                  </a:lnTo>
                  <a:lnTo>
                    <a:pt x="468" y="66"/>
                  </a:lnTo>
                  <a:lnTo>
                    <a:pt x="457" y="57"/>
                  </a:lnTo>
                  <a:lnTo>
                    <a:pt x="446" y="50"/>
                  </a:lnTo>
                  <a:lnTo>
                    <a:pt x="434" y="42"/>
                  </a:lnTo>
                  <a:lnTo>
                    <a:pt x="423" y="36"/>
                  </a:lnTo>
                  <a:lnTo>
                    <a:pt x="410" y="29"/>
                  </a:lnTo>
                  <a:lnTo>
                    <a:pt x="398" y="23"/>
                  </a:lnTo>
                  <a:lnTo>
                    <a:pt x="385" y="18"/>
                  </a:lnTo>
                  <a:lnTo>
                    <a:pt x="371" y="13"/>
                  </a:lnTo>
                  <a:lnTo>
                    <a:pt x="357" y="10"/>
                  </a:lnTo>
                  <a:lnTo>
                    <a:pt x="344" y="7"/>
                  </a:lnTo>
                  <a:lnTo>
                    <a:pt x="329" y="3"/>
                  </a:lnTo>
                  <a:lnTo>
                    <a:pt x="315" y="2"/>
                  </a:lnTo>
                  <a:lnTo>
                    <a:pt x="301" y="1"/>
                  </a:lnTo>
                  <a:lnTo>
                    <a:pt x="286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0" name="Group 55"/>
          <p:cNvGrpSpPr/>
          <p:nvPr/>
        </p:nvGrpSpPr>
        <p:grpSpPr>
          <a:xfrm>
            <a:off x="7848720" y="2557440"/>
            <a:ext cx="3503160" cy="603720"/>
            <a:chOff x="7848720" y="2557440"/>
            <a:chExt cx="3503160" cy="603720"/>
          </a:xfrm>
        </p:grpSpPr>
        <p:sp>
          <p:nvSpPr>
            <p:cNvPr id="721" name="CustomShape 56"/>
            <p:cNvSpPr/>
            <p:nvPr/>
          </p:nvSpPr>
          <p:spPr>
            <a:xfrm>
              <a:off x="7848720" y="284112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722" name="CustomShape 57"/>
            <p:cNvSpPr/>
            <p:nvPr/>
          </p:nvSpPr>
          <p:spPr>
            <a:xfrm>
              <a:off x="7849440" y="255744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Step 1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723" name="Group 58"/>
          <p:cNvGrpSpPr/>
          <p:nvPr/>
        </p:nvGrpSpPr>
        <p:grpSpPr>
          <a:xfrm>
            <a:off x="7848720" y="3686040"/>
            <a:ext cx="3503160" cy="603720"/>
            <a:chOff x="7848720" y="3686040"/>
            <a:chExt cx="3503160" cy="603720"/>
          </a:xfrm>
        </p:grpSpPr>
        <p:sp>
          <p:nvSpPr>
            <p:cNvPr id="724" name="CustomShape 59"/>
            <p:cNvSpPr/>
            <p:nvPr/>
          </p:nvSpPr>
          <p:spPr>
            <a:xfrm>
              <a:off x="7848720" y="396972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725" name="CustomShape 60"/>
            <p:cNvSpPr/>
            <p:nvPr/>
          </p:nvSpPr>
          <p:spPr>
            <a:xfrm>
              <a:off x="7849440" y="368604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Step 2</a:t>
              </a:r>
              <a:endParaRPr b="0" lang="en-GB" sz="1600" spc="-1" strike="noStrike">
                <a:latin typeface="Arial"/>
              </a:endParaRPr>
            </a:p>
          </p:txBody>
        </p:sp>
      </p:grpSp>
      <p:grpSp>
        <p:nvGrpSpPr>
          <p:cNvPr id="726" name="Group 61"/>
          <p:cNvGrpSpPr/>
          <p:nvPr/>
        </p:nvGrpSpPr>
        <p:grpSpPr>
          <a:xfrm>
            <a:off x="7848720" y="4795200"/>
            <a:ext cx="3503160" cy="604080"/>
            <a:chOff x="7848720" y="4795200"/>
            <a:chExt cx="3503160" cy="604080"/>
          </a:xfrm>
        </p:grpSpPr>
        <p:sp>
          <p:nvSpPr>
            <p:cNvPr id="727" name="CustomShape 62"/>
            <p:cNvSpPr/>
            <p:nvPr/>
          </p:nvSpPr>
          <p:spPr>
            <a:xfrm>
              <a:off x="7848720" y="5079240"/>
              <a:ext cx="350316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  <p:sp>
          <p:nvSpPr>
            <p:cNvPr id="728" name="CustomShape 63"/>
            <p:cNvSpPr/>
            <p:nvPr/>
          </p:nvSpPr>
          <p:spPr>
            <a:xfrm>
              <a:off x="7849440" y="4795200"/>
              <a:ext cx="642240" cy="486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Step 3</a:t>
              </a:r>
              <a:endParaRPr b="0" lang="en-GB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Picture 12" descr=""/>
          <p:cNvPicPr/>
          <p:nvPr/>
        </p:nvPicPr>
        <p:blipFill>
          <a:blip r:embed="rId1"/>
          <a:stretch/>
        </p:blipFill>
        <p:spPr>
          <a:xfrm>
            <a:off x="6179760" y="1554840"/>
            <a:ext cx="2143080" cy="4228920"/>
          </a:xfrm>
          <a:prstGeom prst="rect">
            <a:avLst/>
          </a:prstGeom>
          <a:ln>
            <a:noFill/>
          </a:ln>
        </p:spPr>
      </p:pic>
      <p:pic>
        <p:nvPicPr>
          <p:cNvPr id="730" name="Picture 20" descr=""/>
          <p:cNvPicPr/>
          <p:nvPr/>
        </p:nvPicPr>
        <p:blipFill>
          <a:blip r:embed="rId2"/>
          <a:srcRect l="18715" t="2587" r="44403" b="788"/>
          <a:stretch/>
        </p:blipFill>
        <p:spPr>
          <a:xfrm>
            <a:off x="6333120" y="2060280"/>
            <a:ext cx="1793520" cy="3133080"/>
          </a:xfrm>
          <a:prstGeom prst="rect">
            <a:avLst/>
          </a:prstGeom>
          <a:ln>
            <a:noFill/>
          </a:ln>
        </p:spPr>
      </p:pic>
      <p:pic>
        <p:nvPicPr>
          <p:cNvPr id="731" name="Picture 7" descr=""/>
          <p:cNvPicPr/>
          <p:nvPr/>
        </p:nvPicPr>
        <p:blipFill>
          <a:blip r:embed="rId3"/>
          <a:stretch/>
        </p:blipFill>
        <p:spPr>
          <a:xfrm>
            <a:off x="3868920" y="1554840"/>
            <a:ext cx="2143080" cy="4228920"/>
          </a:xfrm>
          <a:prstGeom prst="rect">
            <a:avLst/>
          </a:prstGeom>
          <a:ln>
            <a:noFill/>
          </a:ln>
        </p:spPr>
      </p:pic>
      <p:pic>
        <p:nvPicPr>
          <p:cNvPr id="732" name="Picture 18" descr=""/>
          <p:cNvPicPr/>
          <p:nvPr/>
        </p:nvPicPr>
        <p:blipFill>
          <a:blip r:embed="rId4"/>
          <a:srcRect l="9929" t="2580" r="9035" b="3068"/>
          <a:stretch/>
        </p:blipFill>
        <p:spPr>
          <a:xfrm>
            <a:off x="4022640" y="2060280"/>
            <a:ext cx="1793520" cy="3133080"/>
          </a:xfrm>
          <a:prstGeom prst="rect">
            <a:avLst/>
          </a:prstGeom>
          <a:ln>
            <a:noFill/>
          </a:ln>
        </p:spPr>
      </p:pic>
      <p:grpSp>
        <p:nvGrpSpPr>
          <p:cNvPr id="733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734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6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Device Comparison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737" name="CustomShape 5"/>
          <p:cNvSpPr/>
          <p:nvPr/>
        </p:nvSpPr>
        <p:spPr>
          <a:xfrm>
            <a:off x="4022640" y="2060280"/>
            <a:ext cx="1208160" cy="2956680"/>
          </a:xfrm>
          <a:custGeom>
            <a:avLst/>
            <a:gdLst/>
            <a:ahLst/>
            <a:rect l="l" t="t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6"/>
          <p:cNvSpPr/>
          <p:nvPr/>
        </p:nvSpPr>
        <p:spPr>
          <a:xfrm>
            <a:off x="6333120" y="2060280"/>
            <a:ext cx="1208160" cy="2956680"/>
          </a:xfrm>
          <a:custGeom>
            <a:avLst/>
            <a:gdLst/>
            <a:ahLst/>
            <a:rect l="l" t="t" r="r" b="b"/>
            <a:pathLst>
              <a:path w="839" h="2053">
                <a:moveTo>
                  <a:pt x="0" y="2053"/>
                </a:moveTo>
                <a:lnTo>
                  <a:pt x="0" y="0"/>
                </a:lnTo>
                <a:lnTo>
                  <a:pt x="839" y="0"/>
                </a:lnTo>
                <a:lnTo>
                  <a:pt x="0" y="2053"/>
                </a:lnTo>
                <a:close/>
              </a:path>
            </a:pathLst>
          </a:custGeom>
          <a:gradFill rotWithShape="0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7"/>
          <p:cNvSpPr/>
          <p:nvPr/>
        </p:nvSpPr>
        <p:spPr>
          <a:xfrm rot="2700000">
            <a:off x="5751000" y="3281760"/>
            <a:ext cx="689760" cy="689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8"/>
          <p:cNvSpPr/>
          <p:nvPr/>
        </p:nvSpPr>
        <p:spPr>
          <a:xfrm>
            <a:off x="5949720" y="3522960"/>
            <a:ext cx="29196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VS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41" name="CustomShape 9"/>
          <p:cNvSpPr/>
          <p:nvPr/>
        </p:nvSpPr>
        <p:spPr>
          <a:xfrm>
            <a:off x="8489520" y="2059920"/>
            <a:ext cx="28623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42" name="CustomShape 10"/>
          <p:cNvSpPr/>
          <p:nvPr/>
        </p:nvSpPr>
        <p:spPr>
          <a:xfrm>
            <a:off x="8490240" y="1748160"/>
            <a:ext cx="28616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 Sample text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43" name="CustomShape 11"/>
          <p:cNvSpPr/>
          <p:nvPr/>
        </p:nvSpPr>
        <p:spPr>
          <a:xfrm>
            <a:off x="845280" y="2059920"/>
            <a:ext cx="28623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44" name="CustomShape 12"/>
          <p:cNvSpPr/>
          <p:nvPr/>
        </p:nvSpPr>
        <p:spPr>
          <a:xfrm>
            <a:off x="846000" y="1748160"/>
            <a:ext cx="28616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 Sample text</a:t>
            </a:r>
            <a:endParaRPr b="0" lang="en-GB" sz="1600" spc="-1" strike="noStrike">
              <a:latin typeface="Arial"/>
            </a:endParaRPr>
          </a:p>
        </p:txBody>
      </p:sp>
      <p:graphicFrame>
        <p:nvGraphicFramePr>
          <p:cNvPr id="745" name="Chart 33"/>
          <p:cNvGraphicFramePr/>
          <p:nvPr/>
        </p:nvGraphicFramePr>
        <p:xfrm>
          <a:off x="8489520" y="2709720"/>
          <a:ext cx="2862360" cy="175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46" name="CustomShape 13"/>
          <p:cNvSpPr/>
          <p:nvPr/>
        </p:nvSpPr>
        <p:spPr>
          <a:xfrm>
            <a:off x="8489520" y="4972320"/>
            <a:ext cx="28623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</a:t>
            </a:r>
            <a:endParaRPr b="0" lang="en-GB" sz="1050" spc="-1" strike="noStrike">
              <a:latin typeface="Arial"/>
            </a:endParaRPr>
          </a:p>
        </p:txBody>
      </p:sp>
      <p:grpSp>
        <p:nvGrpSpPr>
          <p:cNvPr id="747" name="Group 14"/>
          <p:cNvGrpSpPr/>
          <p:nvPr/>
        </p:nvGrpSpPr>
        <p:grpSpPr>
          <a:xfrm>
            <a:off x="8487720" y="4545720"/>
            <a:ext cx="340560" cy="311760"/>
            <a:chOff x="8487720" y="4545720"/>
            <a:chExt cx="340560" cy="311760"/>
          </a:xfrm>
        </p:grpSpPr>
        <p:sp>
          <p:nvSpPr>
            <p:cNvPr id="748" name="CustomShape 15"/>
            <p:cNvSpPr/>
            <p:nvPr/>
          </p:nvSpPr>
          <p:spPr>
            <a:xfrm>
              <a:off x="8643960" y="4701600"/>
              <a:ext cx="184320" cy="155880"/>
            </a:xfrm>
            <a:custGeom>
              <a:avLst/>
              <a:gdLst/>
              <a:ahLst/>
              <a:rect l="l" t="t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16"/>
            <p:cNvSpPr/>
            <p:nvPr/>
          </p:nvSpPr>
          <p:spPr>
            <a:xfrm>
              <a:off x="8487720" y="4545720"/>
              <a:ext cx="270000" cy="241200"/>
            </a:xfrm>
            <a:custGeom>
              <a:avLst/>
              <a:gdLst/>
              <a:ahLst/>
              <a:rect l="l" t="t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0" name="CustomShape 17"/>
          <p:cNvSpPr/>
          <p:nvPr/>
        </p:nvSpPr>
        <p:spPr>
          <a:xfrm>
            <a:off x="839160" y="4972320"/>
            <a:ext cx="28623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</a:t>
            </a:r>
            <a:endParaRPr b="0" lang="en-GB" sz="1050" spc="-1" strike="noStrike">
              <a:latin typeface="Arial"/>
            </a:endParaRPr>
          </a:p>
        </p:txBody>
      </p:sp>
      <p:grpSp>
        <p:nvGrpSpPr>
          <p:cNvPr id="751" name="Group 18"/>
          <p:cNvGrpSpPr/>
          <p:nvPr/>
        </p:nvGrpSpPr>
        <p:grpSpPr>
          <a:xfrm>
            <a:off x="3360960" y="4545720"/>
            <a:ext cx="340560" cy="311760"/>
            <a:chOff x="3360960" y="4545720"/>
            <a:chExt cx="340560" cy="311760"/>
          </a:xfrm>
        </p:grpSpPr>
        <p:sp>
          <p:nvSpPr>
            <p:cNvPr id="752" name="CustomShape 19"/>
            <p:cNvSpPr/>
            <p:nvPr/>
          </p:nvSpPr>
          <p:spPr>
            <a:xfrm>
              <a:off x="3517200" y="4701600"/>
              <a:ext cx="184320" cy="155880"/>
            </a:xfrm>
            <a:custGeom>
              <a:avLst/>
              <a:gdLst/>
              <a:ahLst/>
              <a:rect l="l" t="t" r="r" b="b"/>
              <a:pathLst>
                <a:path w="52" h="44"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0" y="7"/>
                    <a:pt x="23" y="12"/>
                    <a:pt x="1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7"/>
                    <a:pt x="5" y="32"/>
                    <a:pt x="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4"/>
                    <a:pt x="33" y="44"/>
                    <a:pt x="34" y="44"/>
                  </a:cubicBezTo>
                  <a:cubicBezTo>
                    <a:pt x="34" y="44"/>
                    <a:pt x="35" y="44"/>
                    <a:pt x="35" y="44"/>
                  </a:cubicBezTo>
                  <a:cubicBezTo>
                    <a:pt x="36" y="44"/>
                    <a:pt x="36" y="43"/>
                    <a:pt x="36" y="4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7" y="32"/>
                    <a:pt x="52" y="27"/>
                    <a:pt x="5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5"/>
                    <a:pt x="47" y="0"/>
                    <a:pt x="40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20"/>
            <p:cNvSpPr/>
            <p:nvPr/>
          </p:nvSpPr>
          <p:spPr>
            <a:xfrm>
              <a:off x="3360960" y="4545720"/>
              <a:ext cx="270000" cy="241200"/>
            </a:xfrm>
            <a:custGeom>
              <a:avLst/>
              <a:gdLst/>
              <a:ahLst/>
              <a:rect l="l" t="t" r="r" b="b"/>
              <a:pathLst>
                <a:path w="76" h="68">
                  <a:moveTo>
                    <a:pt x="76" y="3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6" y="8"/>
                    <a:pt x="68" y="0"/>
                    <a:pt x="5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4"/>
                    <a:pt x="8" y="52"/>
                    <a:pt x="18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8"/>
                    <a:pt x="23" y="68"/>
                  </a:cubicBezTo>
                  <a:cubicBezTo>
                    <a:pt x="23" y="68"/>
                    <a:pt x="24" y="68"/>
                    <a:pt x="24" y="68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68" y="52"/>
                    <a:pt x="76" y="44"/>
                    <a:pt x="76" y="34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aphicFrame>
        <p:nvGraphicFramePr>
          <p:cNvPr id="754" name="Chart 45"/>
          <p:cNvGraphicFramePr/>
          <p:nvPr/>
        </p:nvGraphicFramePr>
        <p:xfrm>
          <a:off x="845280" y="2709720"/>
          <a:ext cx="2862360" cy="175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roup 1"/>
          <p:cNvGrpSpPr/>
          <p:nvPr/>
        </p:nvGrpSpPr>
        <p:grpSpPr>
          <a:xfrm>
            <a:off x="992160" y="1549440"/>
            <a:ext cx="7183080" cy="4689000"/>
            <a:chOff x="992160" y="1549440"/>
            <a:chExt cx="7183080" cy="4689000"/>
          </a:xfrm>
        </p:grpSpPr>
        <p:sp>
          <p:nvSpPr>
            <p:cNvPr id="756" name="CustomShape 2"/>
            <p:cNvSpPr/>
            <p:nvPr/>
          </p:nvSpPr>
          <p:spPr>
            <a:xfrm>
              <a:off x="992160" y="3618360"/>
              <a:ext cx="6544440" cy="2620080"/>
            </a:xfrm>
            <a:custGeom>
              <a:avLst/>
              <a:gdLst/>
              <a:ahLst/>
              <a:rect l="l" t="t" r="r" b="b"/>
              <a:pathLst>
                <a:path w="5482" h="2195">
                  <a:moveTo>
                    <a:pt x="0" y="2195"/>
                  </a:moveTo>
                  <a:lnTo>
                    <a:pt x="5000" y="0"/>
                  </a:lnTo>
                  <a:lnTo>
                    <a:pt x="5482" y="0"/>
                  </a:lnTo>
                  <a:lnTo>
                    <a:pt x="3130" y="2195"/>
                  </a:lnTo>
                  <a:lnTo>
                    <a:pt x="0" y="2195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95000"/>
                  </a:schemeClr>
                </a:gs>
                <a:gs pos="100000">
                  <a:srgbClr val="bfbebe"/>
                </a:gs>
              </a:gsLst>
              <a:lin ang="162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3"/>
            <p:cNvSpPr/>
            <p:nvPr/>
          </p:nvSpPr>
          <p:spPr>
            <a:xfrm>
              <a:off x="6961320" y="1549440"/>
              <a:ext cx="1213920" cy="2068560"/>
            </a:xfrm>
            <a:custGeom>
              <a:avLst/>
              <a:gdLst/>
              <a:ahLst/>
              <a:rect l="l" t="t" r="r" b="b"/>
              <a:pathLst>
                <a:path w="1017" h="1733">
                  <a:moveTo>
                    <a:pt x="1017" y="245"/>
                  </a:moveTo>
                  <a:lnTo>
                    <a:pt x="835" y="0"/>
                  </a:lnTo>
                  <a:lnTo>
                    <a:pt x="505" y="245"/>
                  </a:lnTo>
                  <a:lnTo>
                    <a:pt x="658" y="245"/>
                  </a:lnTo>
                  <a:lnTo>
                    <a:pt x="0" y="1733"/>
                  </a:lnTo>
                  <a:lnTo>
                    <a:pt x="482" y="1733"/>
                  </a:lnTo>
                  <a:lnTo>
                    <a:pt x="881" y="245"/>
                  </a:lnTo>
                  <a:lnTo>
                    <a:pt x="1017" y="245"/>
                  </a:lnTo>
                  <a:close/>
                </a:path>
              </a:pathLst>
            </a:custGeom>
            <a:gradFill rotWithShape="0">
              <a:gsLst>
                <a:gs pos="0">
                  <a:srgbClr val="d80f79"/>
                </a:gs>
                <a:gs pos="100000">
                  <a:srgbClr val="bfbebe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8" name="CustomShape 4"/>
          <p:cNvSpPr/>
          <p:nvPr/>
        </p:nvSpPr>
        <p:spPr>
          <a:xfrm>
            <a:off x="6762240" y="3807720"/>
            <a:ext cx="293760" cy="972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9" name="CustomShape 5"/>
          <p:cNvSpPr/>
          <p:nvPr/>
        </p:nvSpPr>
        <p:spPr>
          <a:xfrm>
            <a:off x="5942520" y="4311720"/>
            <a:ext cx="381240" cy="1263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6"/>
          <p:cNvSpPr/>
          <p:nvPr/>
        </p:nvSpPr>
        <p:spPr>
          <a:xfrm>
            <a:off x="4886640" y="4992120"/>
            <a:ext cx="498600" cy="16524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7"/>
          <p:cNvSpPr/>
          <p:nvPr/>
        </p:nvSpPr>
        <p:spPr>
          <a:xfrm>
            <a:off x="3597120" y="5819040"/>
            <a:ext cx="573120" cy="1900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62" name="Group 8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763" name="CustomShape 9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10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5" name="CustomShape 11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Growth Infographic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766" name="Group 12"/>
          <p:cNvGrpSpPr/>
          <p:nvPr/>
        </p:nvGrpSpPr>
        <p:grpSpPr>
          <a:xfrm>
            <a:off x="3231000" y="4651560"/>
            <a:ext cx="1524240" cy="1306440"/>
            <a:chOff x="3231000" y="4651560"/>
            <a:chExt cx="1524240" cy="1306440"/>
          </a:xfrm>
        </p:grpSpPr>
        <p:sp>
          <p:nvSpPr>
            <p:cNvPr id="767" name="CustomShape 13"/>
            <p:cNvSpPr/>
            <p:nvPr/>
          </p:nvSpPr>
          <p:spPr>
            <a:xfrm rot="18900000">
              <a:off x="4022640" y="5001480"/>
              <a:ext cx="606960" cy="60696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8" name="CustomShape 14"/>
            <p:cNvSpPr/>
            <p:nvPr/>
          </p:nvSpPr>
          <p:spPr>
            <a:xfrm rot="2700000">
              <a:off x="3422160" y="4842720"/>
              <a:ext cx="923760" cy="92376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69" name="CustomShape 15"/>
          <p:cNvSpPr/>
          <p:nvPr/>
        </p:nvSpPr>
        <p:spPr>
          <a:xfrm rot="18900000">
            <a:off x="5245200" y="4352400"/>
            <a:ext cx="467640" cy="46764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16"/>
          <p:cNvSpPr/>
          <p:nvPr/>
        </p:nvSpPr>
        <p:spPr>
          <a:xfrm rot="2700000">
            <a:off x="4782240" y="4230000"/>
            <a:ext cx="711720" cy="71172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19627f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17"/>
          <p:cNvSpPr/>
          <p:nvPr/>
        </p:nvSpPr>
        <p:spPr>
          <a:xfrm rot="18900000">
            <a:off x="6204600" y="3865680"/>
            <a:ext cx="337680" cy="33768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18"/>
          <p:cNvSpPr/>
          <p:nvPr/>
        </p:nvSpPr>
        <p:spPr>
          <a:xfrm rot="2700000">
            <a:off x="5870520" y="3777480"/>
            <a:ext cx="513720" cy="51372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6f878c"/>
              </a:gs>
              <a:gs pos="100000">
                <a:srgbClr val="19627f"/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19"/>
          <p:cNvSpPr/>
          <p:nvPr/>
        </p:nvSpPr>
        <p:spPr>
          <a:xfrm rot="18900000">
            <a:off x="6963480" y="3503880"/>
            <a:ext cx="240120" cy="24012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20"/>
          <p:cNvSpPr/>
          <p:nvPr/>
        </p:nvSpPr>
        <p:spPr>
          <a:xfrm rot="2700000">
            <a:off x="6725520" y="3440880"/>
            <a:ext cx="365760" cy="365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6f878c"/>
              </a:gs>
              <a:gs pos="100000">
                <a:srgbClr val="bfbebe"/>
              </a:gs>
            </a:gsLst>
            <a:lin ang="81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21"/>
          <p:cNvSpPr/>
          <p:nvPr/>
        </p:nvSpPr>
        <p:spPr>
          <a:xfrm>
            <a:off x="6817680" y="3533760"/>
            <a:ext cx="181080" cy="181080"/>
          </a:xfrm>
          <a:custGeom>
            <a:avLst/>
            <a:gdLst/>
            <a:ahLst/>
            <a:rect l="l" t="t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22"/>
          <p:cNvSpPr/>
          <p:nvPr/>
        </p:nvSpPr>
        <p:spPr>
          <a:xfrm>
            <a:off x="5034240" y="4444200"/>
            <a:ext cx="207720" cy="283680"/>
          </a:xfrm>
          <a:custGeom>
            <a:avLst/>
            <a:gdLst/>
            <a:ahLst/>
            <a:rect l="l" t="t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7" name="Group 23"/>
          <p:cNvGrpSpPr/>
          <p:nvPr/>
        </p:nvGrpSpPr>
        <p:grpSpPr>
          <a:xfrm>
            <a:off x="3678480" y="5114160"/>
            <a:ext cx="410400" cy="380880"/>
            <a:chOff x="3678480" y="5114160"/>
            <a:chExt cx="410400" cy="380880"/>
          </a:xfrm>
        </p:grpSpPr>
        <p:sp>
          <p:nvSpPr>
            <p:cNvPr id="778" name="CustomShape 24"/>
            <p:cNvSpPr/>
            <p:nvPr/>
          </p:nvSpPr>
          <p:spPr>
            <a:xfrm>
              <a:off x="3897720" y="5114160"/>
              <a:ext cx="191160" cy="380880"/>
            </a:xfrm>
            <a:custGeom>
              <a:avLst/>
              <a:gdLst/>
              <a:ahLst/>
              <a:rect l="l" t="t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25"/>
            <p:cNvSpPr/>
            <p:nvPr/>
          </p:nvSpPr>
          <p:spPr>
            <a:xfrm>
              <a:off x="3678480" y="5114160"/>
              <a:ext cx="191160" cy="380880"/>
            </a:xfrm>
            <a:custGeom>
              <a:avLst/>
              <a:gdLst/>
              <a:ahLst/>
              <a:rect l="l" t="t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26"/>
            <p:cNvSpPr/>
            <p:nvPr/>
          </p:nvSpPr>
          <p:spPr>
            <a:xfrm>
              <a:off x="3713040" y="5342400"/>
              <a:ext cx="65880" cy="65880"/>
            </a:xfrm>
            <a:custGeom>
              <a:avLst/>
              <a:gdLst/>
              <a:ahLst/>
              <a:rect l="l" t="t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27"/>
            <p:cNvSpPr/>
            <p:nvPr/>
          </p:nvSpPr>
          <p:spPr>
            <a:xfrm>
              <a:off x="3938760" y="5342400"/>
              <a:ext cx="63360" cy="65880"/>
            </a:xfrm>
            <a:custGeom>
              <a:avLst/>
              <a:gdLst/>
              <a:ahLst/>
              <a:rect l="l" t="t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2" name="Group 28"/>
          <p:cNvGrpSpPr/>
          <p:nvPr/>
        </p:nvGrpSpPr>
        <p:grpSpPr>
          <a:xfrm>
            <a:off x="5998320" y="3905280"/>
            <a:ext cx="258120" cy="258120"/>
            <a:chOff x="5998320" y="3905280"/>
            <a:chExt cx="258120" cy="258120"/>
          </a:xfrm>
        </p:grpSpPr>
        <p:sp>
          <p:nvSpPr>
            <p:cNvPr id="783" name="CustomShape 29"/>
            <p:cNvSpPr/>
            <p:nvPr/>
          </p:nvSpPr>
          <p:spPr>
            <a:xfrm>
              <a:off x="6109200" y="4135320"/>
              <a:ext cx="37800" cy="9000"/>
            </a:xfrm>
            <a:custGeom>
              <a:avLst/>
              <a:gdLst/>
              <a:ahLst/>
              <a:rect l="l" t="t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30"/>
            <p:cNvSpPr/>
            <p:nvPr/>
          </p:nvSpPr>
          <p:spPr>
            <a:xfrm>
              <a:off x="6118920" y="4154400"/>
              <a:ext cx="18720" cy="9000"/>
            </a:xfrm>
            <a:custGeom>
              <a:avLst/>
              <a:gdLst/>
              <a:ahLst/>
              <a:rect l="l" t="t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31"/>
            <p:cNvSpPr/>
            <p:nvPr/>
          </p:nvSpPr>
          <p:spPr>
            <a:xfrm>
              <a:off x="6047640" y="3948120"/>
              <a:ext cx="161640" cy="177480"/>
            </a:xfrm>
            <a:custGeom>
              <a:avLst/>
              <a:gdLst/>
              <a:ahLst/>
              <a:rect l="l" t="t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32"/>
            <p:cNvSpPr/>
            <p:nvPr/>
          </p:nvSpPr>
          <p:spPr>
            <a:xfrm>
              <a:off x="5998320" y="4019760"/>
              <a:ext cx="28080" cy="10800"/>
            </a:xfrm>
            <a:custGeom>
              <a:avLst/>
              <a:gdLst/>
              <a:ahLst/>
              <a:rect l="l" t="t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33"/>
            <p:cNvSpPr/>
            <p:nvPr/>
          </p:nvSpPr>
          <p:spPr>
            <a:xfrm>
              <a:off x="6026760" y="3933720"/>
              <a:ext cx="34560" cy="345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34"/>
            <p:cNvSpPr/>
            <p:nvPr/>
          </p:nvSpPr>
          <p:spPr>
            <a:xfrm>
              <a:off x="6123600" y="3905280"/>
              <a:ext cx="9000" cy="28080"/>
            </a:xfrm>
            <a:custGeom>
              <a:avLst/>
              <a:gdLst/>
              <a:ahLst/>
              <a:rect l="l" t="t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35"/>
            <p:cNvSpPr/>
            <p:nvPr/>
          </p:nvSpPr>
          <p:spPr>
            <a:xfrm>
              <a:off x="6195240" y="3933720"/>
              <a:ext cx="33120" cy="34560"/>
            </a:xfrm>
            <a:custGeom>
              <a:avLst/>
              <a:gdLst/>
              <a:ahLst/>
              <a:rect l="l" t="t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36"/>
            <p:cNvSpPr/>
            <p:nvPr/>
          </p:nvSpPr>
          <p:spPr>
            <a:xfrm>
              <a:off x="6228360" y="4019760"/>
              <a:ext cx="28080" cy="10800"/>
            </a:xfrm>
            <a:custGeom>
              <a:avLst/>
              <a:gdLst/>
              <a:ahLst/>
              <a:rect l="l" t="t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1" name="CustomShape 37"/>
          <p:cNvSpPr/>
          <p:nvPr/>
        </p:nvSpPr>
        <p:spPr>
          <a:xfrm>
            <a:off x="834120" y="4071600"/>
            <a:ext cx="230256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92" name="CustomShape 38"/>
          <p:cNvSpPr/>
          <p:nvPr/>
        </p:nvSpPr>
        <p:spPr>
          <a:xfrm>
            <a:off x="834840" y="3759840"/>
            <a:ext cx="1824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d80f79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93" name="CustomShape 39"/>
          <p:cNvSpPr/>
          <p:nvPr/>
        </p:nvSpPr>
        <p:spPr>
          <a:xfrm>
            <a:off x="834120" y="2131920"/>
            <a:ext cx="230256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94" name="CustomShape 40"/>
          <p:cNvSpPr/>
          <p:nvPr/>
        </p:nvSpPr>
        <p:spPr>
          <a:xfrm>
            <a:off x="834840" y="1820160"/>
            <a:ext cx="1824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95" name="CustomShape 41"/>
          <p:cNvSpPr/>
          <p:nvPr/>
        </p:nvSpPr>
        <p:spPr>
          <a:xfrm>
            <a:off x="4194360" y="2131920"/>
            <a:ext cx="230256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96" name="CustomShape 42"/>
          <p:cNvSpPr/>
          <p:nvPr/>
        </p:nvSpPr>
        <p:spPr>
          <a:xfrm>
            <a:off x="4195080" y="1820160"/>
            <a:ext cx="1824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19627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97" name="CustomShape 43"/>
          <p:cNvSpPr/>
          <p:nvPr/>
        </p:nvSpPr>
        <p:spPr>
          <a:xfrm>
            <a:off x="6350760" y="5033160"/>
            <a:ext cx="230256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798" name="CustomShape 44"/>
          <p:cNvSpPr/>
          <p:nvPr/>
        </p:nvSpPr>
        <p:spPr>
          <a:xfrm>
            <a:off x="6828120" y="4721400"/>
            <a:ext cx="1824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6f878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99" name="Line 45"/>
          <p:cNvSpPr/>
          <p:nvPr/>
        </p:nvSpPr>
        <p:spPr>
          <a:xfrm>
            <a:off x="2466720" y="1942920"/>
            <a:ext cx="763560" cy="360"/>
          </a:xfrm>
          <a:prstGeom prst="line">
            <a:avLst/>
          </a:prstGeom>
          <a:ln>
            <a:solidFill>
              <a:srgbClr val="bfbebe"/>
            </a:solidFill>
            <a:head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Line 46"/>
          <p:cNvSpPr/>
          <p:nvPr/>
        </p:nvSpPr>
        <p:spPr>
          <a:xfrm>
            <a:off x="3230280" y="1942920"/>
            <a:ext cx="1532160" cy="224784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Line 47"/>
          <p:cNvSpPr/>
          <p:nvPr/>
        </p:nvSpPr>
        <p:spPr>
          <a:xfrm>
            <a:off x="3319560" y="4747320"/>
            <a:ext cx="128520" cy="128520"/>
          </a:xfrm>
          <a:prstGeom prst="line">
            <a:avLst/>
          </a:prstGeom>
          <a:ln>
            <a:solidFill>
              <a:srgbClr val="bfbebe"/>
            </a:solidFill>
            <a:head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Line 48"/>
          <p:cNvSpPr/>
          <p:nvPr/>
        </p:nvSpPr>
        <p:spPr>
          <a:xfrm>
            <a:off x="5333040" y="3103920"/>
            <a:ext cx="524520" cy="658440"/>
          </a:xfrm>
          <a:prstGeom prst="line">
            <a:avLst/>
          </a:prstGeom>
          <a:ln>
            <a:solidFill>
              <a:srgbClr val="bfbebe"/>
            </a:solidFill>
            <a:head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Line 49"/>
          <p:cNvSpPr/>
          <p:nvPr/>
        </p:nvSpPr>
        <p:spPr>
          <a:xfrm flipH="1" flipV="1">
            <a:off x="7307640" y="3980880"/>
            <a:ext cx="524880" cy="658080"/>
          </a:xfrm>
          <a:prstGeom prst="line">
            <a:avLst/>
          </a:prstGeom>
          <a:ln>
            <a:solidFill>
              <a:srgbClr val="bfbebe"/>
            </a:solidFill>
            <a:head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50"/>
          <p:cNvSpPr/>
          <p:nvPr/>
        </p:nvSpPr>
        <p:spPr>
          <a:xfrm>
            <a:off x="9116640" y="1549440"/>
            <a:ext cx="2235240" cy="4269240"/>
          </a:xfrm>
          <a:prstGeom prst="snip1Rect">
            <a:avLst>
              <a:gd name="adj" fmla="val 10418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51"/>
          <p:cNvSpPr/>
          <p:nvPr/>
        </p:nvSpPr>
        <p:spPr>
          <a:xfrm>
            <a:off x="9329400" y="3115440"/>
            <a:ext cx="18100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 has been the industry's standard dummy text ever since 1500s.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06" name="CustomShape 52"/>
          <p:cNvSpPr/>
          <p:nvPr/>
        </p:nvSpPr>
        <p:spPr>
          <a:xfrm>
            <a:off x="9329400" y="4624920"/>
            <a:ext cx="1810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grpSp>
        <p:nvGrpSpPr>
          <p:cNvPr id="807" name="Group 53"/>
          <p:cNvGrpSpPr/>
          <p:nvPr/>
        </p:nvGrpSpPr>
        <p:grpSpPr>
          <a:xfrm>
            <a:off x="9329400" y="2497320"/>
            <a:ext cx="340920" cy="339120"/>
            <a:chOff x="9329400" y="2497320"/>
            <a:chExt cx="340920" cy="339120"/>
          </a:xfrm>
        </p:grpSpPr>
        <p:sp>
          <p:nvSpPr>
            <p:cNvPr id="808" name="CustomShape 54"/>
            <p:cNvSpPr/>
            <p:nvPr/>
          </p:nvSpPr>
          <p:spPr>
            <a:xfrm>
              <a:off x="9329400" y="2497320"/>
              <a:ext cx="273240" cy="339120"/>
            </a:xfrm>
            <a:custGeom>
              <a:avLst/>
              <a:gdLst/>
              <a:ahLst/>
              <a:rect l="l" t="t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55"/>
            <p:cNvSpPr/>
            <p:nvPr/>
          </p:nvSpPr>
          <p:spPr>
            <a:xfrm>
              <a:off x="9591480" y="2576520"/>
              <a:ext cx="78840" cy="152640"/>
            </a:xfrm>
            <a:custGeom>
              <a:avLst/>
              <a:gdLst/>
              <a:ahLst/>
              <a:rect l="l" t="t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56"/>
            <p:cNvSpPr/>
            <p:nvPr/>
          </p:nvSpPr>
          <p:spPr>
            <a:xfrm>
              <a:off x="9614160" y="2802960"/>
              <a:ext cx="56160" cy="33480"/>
            </a:xfrm>
            <a:custGeom>
              <a:avLst/>
              <a:gdLst/>
              <a:ahLst/>
              <a:rect l="l" t="t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57"/>
            <p:cNvSpPr/>
            <p:nvPr/>
          </p:nvSpPr>
          <p:spPr>
            <a:xfrm>
              <a:off x="9614160" y="2712600"/>
              <a:ext cx="56160" cy="78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0" y="3111480"/>
            <a:ext cx="12191760" cy="3123720"/>
          </a:xfrm>
          <a:prstGeom prst="rect">
            <a:avLst/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3" name="Picture 7" descr=""/>
          <p:cNvPicPr/>
          <p:nvPr/>
        </p:nvPicPr>
        <p:blipFill>
          <a:blip r:embed="rId1"/>
          <a:stretch/>
        </p:blipFill>
        <p:spPr>
          <a:xfrm>
            <a:off x="1083960" y="1723680"/>
            <a:ext cx="3475800" cy="2318040"/>
          </a:xfrm>
          <a:prstGeom prst="rect">
            <a:avLst/>
          </a:prstGeom>
          <a:ln>
            <a:noFill/>
          </a:ln>
        </p:spPr>
      </p:pic>
      <p:grpSp>
        <p:nvGrpSpPr>
          <p:cNvPr id="814" name="Group 2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815" name="CustomShape 3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4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7" name="CustomShape 5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Device Section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818" name="Picture 5" descr=""/>
          <p:cNvPicPr/>
          <p:nvPr/>
        </p:nvPicPr>
        <p:blipFill>
          <a:blip r:embed="rId2"/>
          <a:srcRect l="8942" t="11588" r="8942" b="7180"/>
          <a:stretch/>
        </p:blipFill>
        <p:spPr>
          <a:xfrm>
            <a:off x="404640" y="1549440"/>
            <a:ext cx="4835160" cy="2869920"/>
          </a:xfrm>
          <a:prstGeom prst="rect">
            <a:avLst/>
          </a:prstGeom>
          <a:ln>
            <a:noFill/>
          </a:ln>
        </p:spPr>
      </p:pic>
      <p:grpSp>
        <p:nvGrpSpPr>
          <p:cNvPr id="819" name="Group 6"/>
          <p:cNvGrpSpPr/>
          <p:nvPr/>
        </p:nvGrpSpPr>
        <p:grpSpPr>
          <a:xfrm>
            <a:off x="5626440" y="1692000"/>
            <a:ext cx="5725440" cy="1147320"/>
            <a:chOff x="5626440" y="1692000"/>
            <a:chExt cx="5725440" cy="1147320"/>
          </a:xfrm>
        </p:grpSpPr>
        <p:sp>
          <p:nvSpPr>
            <p:cNvPr id="820" name="CustomShape 7"/>
            <p:cNvSpPr/>
            <p:nvPr/>
          </p:nvSpPr>
          <p:spPr>
            <a:xfrm>
              <a:off x="5626440" y="1692000"/>
              <a:ext cx="5725440" cy="973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Lorem Ipsum has been the industry's standard dummy text ever since the 1500s, when an unknown printer took a galley of type and scrambled it to make a type specimen book.</a:t>
              </a:r>
              <a:endParaRPr b="0" lang="en-GB" sz="1600" spc="-1" strike="noStrike">
                <a:latin typeface="Arial"/>
              </a:endParaRPr>
            </a:p>
          </p:txBody>
        </p:sp>
        <p:sp>
          <p:nvSpPr>
            <p:cNvPr id="821" name="CustomShape 8"/>
            <p:cNvSpPr/>
            <p:nvPr/>
          </p:nvSpPr>
          <p:spPr>
            <a:xfrm>
              <a:off x="5626440" y="2519280"/>
              <a:ext cx="572544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It has survived not only five centuries, but also the leap into electronic typesetting, remaining essentially unchanged. It was popularised in the 1960s with the release of Letraset sheets.</a:t>
              </a:r>
              <a:endParaRPr b="0" lang="en-GB" sz="1050" spc="-1" strike="noStrike">
                <a:latin typeface="Arial"/>
              </a:endParaRPr>
            </a:p>
          </p:txBody>
        </p:sp>
      </p:grpSp>
      <p:grpSp>
        <p:nvGrpSpPr>
          <p:cNvPr id="822" name="Group 9"/>
          <p:cNvGrpSpPr/>
          <p:nvPr/>
        </p:nvGrpSpPr>
        <p:grpSpPr>
          <a:xfrm>
            <a:off x="837360" y="4663800"/>
            <a:ext cx="3969720" cy="1236240"/>
            <a:chOff x="837360" y="4663800"/>
            <a:chExt cx="3969720" cy="1236240"/>
          </a:xfrm>
        </p:grpSpPr>
        <p:sp>
          <p:nvSpPr>
            <p:cNvPr id="823" name="CustomShape 10"/>
            <p:cNvSpPr/>
            <p:nvPr/>
          </p:nvSpPr>
          <p:spPr>
            <a:xfrm>
              <a:off x="837360" y="5100480"/>
              <a:ext cx="1751400" cy="799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ffffff"/>
                  </a:solidFill>
                  <a:latin typeface="Calibri"/>
                </a:rPr>
                <a:t>Contrary to popular belief, Lorem Ipsum is not simply random text. It has roots in a piece of classical Latin literature from 45 BC.</a:t>
              </a:r>
              <a:endParaRPr b="0" lang="en-GB" sz="1050" spc="-1" strike="noStrike">
                <a:latin typeface="Arial"/>
              </a:endParaRPr>
            </a:p>
          </p:txBody>
        </p:sp>
        <p:grpSp>
          <p:nvGrpSpPr>
            <p:cNvPr id="824" name="Group 11"/>
            <p:cNvGrpSpPr/>
            <p:nvPr/>
          </p:nvGrpSpPr>
          <p:grpSpPr>
            <a:xfrm>
              <a:off x="838080" y="4663800"/>
              <a:ext cx="271800" cy="295200"/>
              <a:chOff x="838080" y="4663800"/>
              <a:chExt cx="271800" cy="295200"/>
            </a:xfrm>
          </p:grpSpPr>
          <p:sp>
            <p:nvSpPr>
              <p:cNvPr id="825" name="CustomShape 12"/>
              <p:cNvSpPr/>
              <p:nvPr/>
            </p:nvSpPr>
            <p:spPr>
              <a:xfrm>
                <a:off x="973440" y="4824000"/>
                <a:ext cx="136440" cy="135000"/>
              </a:xfrm>
              <a:custGeom>
                <a:avLst/>
                <a:gdLst/>
                <a:ahLst/>
                <a:rect l="l" t="t" r="r" b="b"/>
                <a:pathLst>
                  <a:path w="44" h="44">
                    <a:moveTo>
                      <a:pt x="43" y="40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3" y="25"/>
                      <a:pt x="34" y="21"/>
                      <a:pt x="34" y="17"/>
                    </a:cubicBezTo>
                    <a:cubicBezTo>
                      <a:pt x="34" y="8"/>
                      <a:pt x="2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7"/>
                      <a:pt x="8" y="34"/>
                      <a:pt x="17" y="34"/>
                    </a:cubicBezTo>
                    <a:cubicBezTo>
                      <a:pt x="21" y="34"/>
                      <a:pt x="25" y="33"/>
                      <a:pt x="28" y="3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1" y="44"/>
                      <a:pt x="41" y="44"/>
                      <a:pt x="42" y="44"/>
                    </a:cubicBezTo>
                    <a:cubicBezTo>
                      <a:pt x="43" y="44"/>
                      <a:pt x="43" y="44"/>
                      <a:pt x="43" y="43"/>
                    </a:cubicBezTo>
                    <a:cubicBezTo>
                      <a:pt x="44" y="42"/>
                      <a:pt x="44" y="41"/>
                      <a:pt x="43" y="40"/>
                    </a:cubicBezTo>
                    <a:close/>
                    <a:moveTo>
                      <a:pt x="4" y="17"/>
                    </a:moveTo>
                    <a:cubicBezTo>
                      <a:pt x="4" y="10"/>
                      <a:pt x="10" y="4"/>
                      <a:pt x="17" y="4"/>
                    </a:cubicBezTo>
                    <a:cubicBezTo>
                      <a:pt x="25" y="4"/>
                      <a:pt x="30" y="10"/>
                      <a:pt x="30" y="17"/>
                    </a:cubicBezTo>
                    <a:cubicBezTo>
                      <a:pt x="30" y="24"/>
                      <a:pt x="25" y="30"/>
                      <a:pt x="17" y="30"/>
                    </a:cubicBezTo>
                    <a:cubicBezTo>
                      <a:pt x="10" y="30"/>
                      <a:pt x="4" y="24"/>
                      <a:pt x="4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CustomShape 13"/>
              <p:cNvSpPr/>
              <p:nvPr/>
            </p:nvSpPr>
            <p:spPr>
              <a:xfrm>
                <a:off x="862920" y="4688640"/>
                <a:ext cx="209520" cy="11520"/>
              </a:xfrm>
              <a:custGeom>
                <a:avLst/>
                <a:gdLst/>
                <a:ahLst/>
                <a:rect l="l" t="t" r="r" b="b"/>
                <a:pathLst>
                  <a:path w="68" h="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7" y="4"/>
                      <a:pt x="68" y="3"/>
                      <a:pt x="68" y="2"/>
                    </a:cubicBezTo>
                    <a:cubicBezTo>
                      <a:pt x="68" y="1"/>
                      <a:pt x="67" y="0"/>
                      <a:pt x="66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CustomShape 14"/>
              <p:cNvSpPr/>
              <p:nvPr/>
            </p:nvSpPr>
            <p:spPr>
              <a:xfrm>
                <a:off x="1085400" y="4907520"/>
                <a:ext cx="360" cy="360"/>
              </a:xfrm>
              <a:custGeom>
                <a:avLst/>
                <a:gdLst/>
                <a:ahLst/>
                <a:rect l="l" t="t" r="r" b="b"/>
                <a:pathLst>
                  <a:path w="0" h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CustomShape 15"/>
              <p:cNvSpPr/>
              <p:nvPr/>
            </p:nvSpPr>
            <p:spPr>
              <a:xfrm>
                <a:off x="838080" y="4663800"/>
                <a:ext cx="247320" cy="295200"/>
              </a:xfrm>
              <a:custGeom>
                <a:avLst/>
                <a:gdLst/>
                <a:ahLst/>
                <a:rect l="l" t="t" r="r" b="b"/>
                <a:pathLst>
                  <a:path w="80" h="96">
                    <a:moveTo>
                      <a:pt x="71" y="88"/>
                    </a:moveTo>
                    <a:cubicBezTo>
                      <a:pt x="68" y="89"/>
                      <a:pt x="65" y="90"/>
                      <a:pt x="61" y="90"/>
                    </a:cubicBezTo>
                    <a:cubicBezTo>
                      <a:pt x="50" y="90"/>
                      <a:pt x="40" y="81"/>
                      <a:pt x="40" y="69"/>
                    </a:cubicBezTo>
                    <a:cubicBezTo>
                      <a:pt x="40" y="57"/>
                      <a:pt x="50" y="48"/>
                      <a:pt x="61" y="48"/>
                    </a:cubicBezTo>
                    <a:cubicBezTo>
                      <a:pt x="69" y="48"/>
                      <a:pt x="76" y="53"/>
                      <a:pt x="80" y="59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7"/>
                      <a:pt x="79" y="16"/>
                      <a:pt x="78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7" y="16"/>
                      <a:pt x="4" y="13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9" y="4"/>
                      <a:pt x="80" y="3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2"/>
                      <a:pt x="4" y="96"/>
                      <a:pt x="10" y="96"/>
                    </a:cubicBez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96"/>
                      <a:pt x="79" y="96"/>
                      <a:pt x="79" y="96"/>
                    </a:cubicBezTo>
                    <a:lnTo>
                      <a:pt x="71" y="8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29" name="Group 16"/>
            <p:cNvGrpSpPr/>
            <p:nvPr/>
          </p:nvGrpSpPr>
          <p:grpSpPr>
            <a:xfrm>
              <a:off x="3055680" y="4663800"/>
              <a:ext cx="289080" cy="295200"/>
              <a:chOff x="3055680" y="4663800"/>
              <a:chExt cx="289080" cy="295200"/>
            </a:xfrm>
          </p:grpSpPr>
          <p:sp>
            <p:nvSpPr>
              <p:cNvPr id="830" name="CustomShape 17"/>
              <p:cNvSpPr/>
              <p:nvPr/>
            </p:nvSpPr>
            <p:spPr>
              <a:xfrm>
                <a:off x="3080520" y="4663800"/>
                <a:ext cx="98640" cy="986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CustomShape 18"/>
              <p:cNvSpPr/>
              <p:nvPr/>
            </p:nvSpPr>
            <p:spPr>
              <a:xfrm>
                <a:off x="3055680" y="4774320"/>
                <a:ext cx="148320" cy="184680"/>
              </a:xfrm>
              <a:custGeom>
                <a:avLst/>
                <a:gdLst/>
                <a:ahLst/>
                <a:rect l="l" t="t" r="r" b="b"/>
                <a:pathLst>
                  <a:path w="48" h="60">
                    <a:moveTo>
                      <a:pt x="28" y="0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6"/>
                      <a:pt x="5" y="27"/>
                      <a:pt x="14" y="3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43" y="27"/>
                      <a:pt x="48" y="16"/>
                      <a:pt x="48" y="2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CustomShape 19"/>
              <p:cNvSpPr/>
              <p:nvPr/>
            </p:nvSpPr>
            <p:spPr>
              <a:xfrm>
                <a:off x="3166560" y="4675320"/>
                <a:ext cx="178200" cy="184680"/>
              </a:xfrm>
              <a:custGeom>
                <a:avLst/>
                <a:gdLst/>
                <a:ahLst/>
                <a:rect l="l" t="t" r="r" b="b"/>
                <a:pathLst>
                  <a:path w="58" h="60">
                    <a:moveTo>
                      <a:pt x="4" y="0"/>
                    </a:moveTo>
                    <a:cubicBezTo>
                      <a:pt x="7" y="3"/>
                      <a:pt x="8" y="7"/>
                      <a:pt x="8" y="12"/>
                    </a:cubicBezTo>
                    <a:cubicBezTo>
                      <a:pt x="8" y="19"/>
                      <a:pt x="5" y="24"/>
                      <a:pt x="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44"/>
                      <a:pt x="14" y="53"/>
                      <a:pt x="9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4" y="0"/>
                    </a:lnTo>
                    <a:close/>
                    <a:moveTo>
                      <a:pt x="51" y="13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5" y="32"/>
                      <a:pt x="44" y="32"/>
                    </a:cubicBezTo>
                    <a:cubicBezTo>
                      <a:pt x="44" y="32"/>
                      <a:pt x="43" y="32"/>
                      <a:pt x="43" y="32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5" y="45"/>
                      <a:pt x="25" y="46"/>
                      <a:pt x="24" y="46"/>
                    </a:cubicBezTo>
                    <a:cubicBezTo>
                      <a:pt x="24" y="46"/>
                      <a:pt x="23" y="46"/>
                      <a:pt x="23" y="46"/>
                    </a:cubicBezTo>
                    <a:cubicBezTo>
                      <a:pt x="22" y="45"/>
                      <a:pt x="21" y="44"/>
                      <a:pt x="22" y="4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2"/>
                      <a:pt x="30" y="22"/>
                      <a:pt x="31" y="22"/>
                    </a:cubicBezTo>
                    <a:cubicBezTo>
                      <a:pt x="31" y="22"/>
                      <a:pt x="32" y="22"/>
                      <a:pt x="32" y="22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10"/>
                      <a:pt x="49" y="10"/>
                      <a:pt x="50" y="10"/>
                    </a:cubicBezTo>
                    <a:cubicBezTo>
                      <a:pt x="51" y="10"/>
                      <a:pt x="52" y="12"/>
                      <a:pt x="51" y="1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3" name="CustomShape 20"/>
            <p:cNvSpPr/>
            <p:nvPr/>
          </p:nvSpPr>
          <p:spPr>
            <a:xfrm>
              <a:off x="3055680" y="5100480"/>
              <a:ext cx="1751400" cy="799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ffffff"/>
                  </a:solidFill>
                  <a:latin typeface="Calibri"/>
                </a:rPr>
                <a:t>Contrary to popular belief, Lorem Ipsum is not simply random text. It has roots in a piece of classical Latin literature from 45 BC.</a:t>
              </a:r>
              <a:endParaRPr b="0" lang="en-GB" sz="1050" spc="-1" strike="noStrike">
                <a:latin typeface="Arial"/>
              </a:endParaRPr>
            </a:p>
          </p:txBody>
        </p:sp>
      </p:grpSp>
      <p:graphicFrame>
        <p:nvGraphicFramePr>
          <p:cNvPr id="834" name="Chart 40"/>
          <p:cNvGraphicFramePr/>
          <p:nvPr/>
        </p:nvGraphicFramePr>
        <p:xfrm>
          <a:off x="5608800" y="3429000"/>
          <a:ext cx="5743080" cy="2478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icture 43" descr=""/>
          <p:cNvPicPr/>
          <p:nvPr/>
        </p:nvPicPr>
        <p:blipFill>
          <a:blip r:embed="rId1"/>
          <a:srcRect l="23826" t="4427" r="8728" b="5456"/>
          <a:stretch/>
        </p:blipFill>
        <p:spPr>
          <a:xfrm>
            <a:off x="272088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36" name="Picture 42" descr=""/>
          <p:cNvPicPr/>
          <p:nvPr/>
        </p:nvPicPr>
        <p:blipFill>
          <a:blip r:embed="rId2"/>
          <a:srcRect l="33825" t="22020" r="10678" b="12069"/>
          <a:stretch/>
        </p:blipFill>
        <p:spPr>
          <a:xfrm>
            <a:off x="13140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37" name="Picture 41" descr=""/>
          <p:cNvPicPr/>
          <p:nvPr/>
        </p:nvPicPr>
        <p:blipFill>
          <a:blip r:embed="rId3"/>
          <a:srcRect l="16943" t="6459" r="21327" b="0"/>
          <a:stretch/>
        </p:blipFill>
        <p:spPr>
          <a:xfrm>
            <a:off x="5740200" y="159480"/>
            <a:ext cx="2023560" cy="2044080"/>
          </a:xfrm>
          <a:prstGeom prst="rect">
            <a:avLst/>
          </a:prstGeom>
          <a:ln>
            <a:noFill/>
          </a:ln>
        </p:spPr>
      </p:pic>
      <p:pic>
        <p:nvPicPr>
          <p:cNvPr id="838" name="Picture 39" descr=""/>
          <p:cNvPicPr/>
          <p:nvPr/>
        </p:nvPicPr>
        <p:blipFill>
          <a:blip r:embed="rId4"/>
          <a:srcRect l="21304" t="3912" r="18903" b="16597"/>
          <a:stretch/>
        </p:blipFill>
        <p:spPr>
          <a:xfrm>
            <a:off x="131400" y="4654080"/>
            <a:ext cx="2049840" cy="2044080"/>
          </a:xfrm>
          <a:prstGeom prst="rect">
            <a:avLst/>
          </a:prstGeom>
          <a:ln>
            <a:noFill/>
          </a:ln>
        </p:spPr>
      </p:pic>
      <p:pic>
        <p:nvPicPr>
          <p:cNvPr id="839" name="Picture 38" descr=""/>
          <p:cNvPicPr/>
          <p:nvPr/>
        </p:nvPicPr>
        <p:blipFill>
          <a:blip r:embed="rId5"/>
          <a:srcRect l="4547" t="19289" r="7445" b="31189"/>
          <a:stretch/>
        </p:blipFill>
        <p:spPr>
          <a:xfrm>
            <a:off x="2314080" y="4654080"/>
            <a:ext cx="5449680" cy="2044080"/>
          </a:xfrm>
          <a:prstGeom prst="rect">
            <a:avLst/>
          </a:prstGeom>
          <a:ln>
            <a:noFill/>
          </a:ln>
        </p:spPr>
      </p:pic>
      <p:pic>
        <p:nvPicPr>
          <p:cNvPr id="840" name="Picture 44" descr=""/>
          <p:cNvPicPr/>
          <p:nvPr/>
        </p:nvPicPr>
        <p:blipFill>
          <a:blip r:embed="rId6"/>
          <a:srcRect l="2263" t="27249" r="38214" b="2060"/>
          <a:stretch/>
        </p:blipFill>
        <p:spPr>
          <a:xfrm>
            <a:off x="531036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841" name="Picture 35" descr=""/>
          <p:cNvPicPr/>
          <p:nvPr/>
        </p:nvPicPr>
        <p:blipFill>
          <a:blip r:embed="rId7"/>
          <a:srcRect l="3054" t="30801" r="3054" b="16615"/>
          <a:stretch/>
        </p:blipFill>
        <p:spPr>
          <a:xfrm>
            <a:off x="131400" y="159480"/>
            <a:ext cx="5475960" cy="2044080"/>
          </a:xfrm>
          <a:prstGeom prst="rect">
            <a:avLst/>
          </a:prstGeom>
          <a:ln>
            <a:noFill/>
          </a:ln>
        </p:spPr>
      </p:pic>
      <p:grpSp>
        <p:nvGrpSpPr>
          <p:cNvPr id="842" name="Group 1"/>
          <p:cNvGrpSpPr/>
          <p:nvPr/>
        </p:nvGrpSpPr>
        <p:grpSpPr>
          <a:xfrm>
            <a:off x="10928880" y="6378840"/>
            <a:ext cx="946800" cy="270360"/>
            <a:chOff x="10928880" y="6378840"/>
            <a:chExt cx="946800" cy="270360"/>
          </a:xfrm>
        </p:grpSpPr>
        <p:sp>
          <p:nvSpPr>
            <p:cNvPr id="843" name="CustomShape 2"/>
            <p:cNvSpPr/>
            <p:nvPr/>
          </p:nvSpPr>
          <p:spPr>
            <a:xfrm>
              <a:off x="10928880" y="6381000"/>
              <a:ext cx="131760" cy="208440"/>
            </a:xfrm>
            <a:custGeom>
              <a:avLst/>
              <a:gdLst/>
              <a:ahLst/>
              <a:rect l="l" t="t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CustomShape 3"/>
            <p:cNvSpPr/>
            <p:nvPr/>
          </p:nvSpPr>
          <p:spPr>
            <a:xfrm>
              <a:off x="11004480" y="6429240"/>
              <a:ext cx="152280" cy="219960"/>
            </a:xfrm>
            <a:custGeom>
              <a:avLst/>
              <a:gdLst/>
              <a:ahLst/>
              <a:rect l="l" t="t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4"/>
            <p:cNvSpPr/>
            <p:nvPr/>
          </p:nvSpPr>
          <p:spPr>
            <a:xfrm>
              <a:off x="11320200" y="6381000"/>
              <a:ext cx="24840" cy="210960"/>
            </a:xfrm>
            <a:custGeom>
              <a:avLst/>
              <a:gdLst/>
              <a:ahLst/>
              <a:rect l="l" t="t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5"/>
            <p:cNvSpPr/>
            <p:nvPr/>
          </p:nvSpPr>
          <p:spPr>
            <a:xfrm>
              <a:off x="11391480" y="6378840"/>
              <a:ext cx="25920" cy="213120"/>
            </a:xfrm>
            <a:custGeom>
              <a:avLst/>
              <a:gdLst/>
              <a:ahLst/>
              <a:rect l="l" t="t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6"/>
            <p:cNvSpPr/>
            <p:nvPr/>
          </p:nvSpPr>
          <p:spPr>
            <a:xfrm>
              <a:off x="11454480" y="6381000"/>
              <a:ext cx="123480" cy="213120"/>
            </a:xfrm>
            <a:custGeom>
              <a:avLst/>
              <a:gdLst/>
              <a:ahLst/>
              <a:rect l="l" t="t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7"/>
            <p:cNvSpPr/>
            <p:nvPr/>
          </p:nvSpPr>
          <p:spPr>
            <a:xfrm>
              <a:off x="11610720" y="6436440"/>
              <a:ext cx="130680" cy="158040"/>
            </a:xfrm>
            <a:custGeom>
              <a:avLst/>
              <a:gdLst/>
              <a:ahLst/>
              <a:rect l="l" t="t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8"/>
            <p:cNvSpPr/>
            <p:nvPr/>
          </p:nvSpPr>
          <p:spPr>
            <a:xfrm>
              <a:off x="11769120" y="6436440"/>
              <a:ext cx="106560" cy="158040"/>
            </a:xfrm>
            <a:custGeom>
              <a:avLst/>
              <a:gdLst/>
              <a:ahLst/>
              <a:rect l="l" t="t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9"/>
            <p:cNvSpPr/>
            <p:nvPr/>
          </p:nvSpPr>
          <p:spPr>
            <a:xfrm>
              <a:off x="11150280" y="6568200"/>
              <a:ext cx="119160" cy="23760"/>
            </a:xfrm>
            <a:prstGeom prst="rect">
              <a:avLst/>
            </a:pr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1" name="CustomShape 10"/>
            <p:cNvSpPr/>
            <p:nvPr/>
          </p:nvSpPr>
          <p:spPr>
            <a:xfrm>
              <a:off x="11157120" y="6381000"/>
              <a:ext cx="121320" cy="21096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solidFill>
              <a:srgbClr val="468dc3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2" name="CustomShape 11"/>
          <p:cNvSpPr/>
          <p:nvPr/>
        </p:nvSpPr>
        <p:spPr>
          <a:xfrm>
            <a:off x="8223840" y="720360"/>
            <a:ext cx="31672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83d65"/>
                </a:solidFill>
                <a:latin typeface="Segoe UI"/>
              </a:rPr>
              <a:t>Empowering Talent In Emerging Markets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853" name="CustomShape 12"/>
          <p:cNvSpPr/>
          <p:nvPr/>
        </p:nvSpPr>
        <p:spPr>
          <a:xfrm>
            <a:off x="8223840" y="2351520"/>
            <a:ext cx="3167280" cy="31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Unlike traditional outsourcing, we want to provide extraordinary to our customers by investing our profits into the design talent in Indonesia.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83d65"/>
                </a:solidFill>
                <a:latin typeface="Calibri"/>
              </a:rPr>
              <a:t>We’re leaders In redefining the traditional approach of outsourcing.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"/>
          <p:cNvGrpSpPr/>
          <p:nvPr/>
        </p:nvGrpSpPr>
        <p:grpSpPr>
          <a:xfrm>
            <a:off x="7620840" y="2646000"/>
            <a:ext cx="1482480" cy="1152000"/>
            <a:chOff x="7620840" y="2646000"/>
            <a:chExt cx="1482480" cy="1152000"/>
          </a:xfrm>
        </p:grpSpPr>
        <p:sp>
          <p:nvSpPr>
            <p:cNvPr id="178" name="CustomShape 2"/>
            <p:cNvSpPr/>
            <p:nvPr/>
          </p:nvSpPr>
          <p:spPr>
            <a:xfrm rot="18900000">
              <a:off x="7714800" y="29944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CustomShape 3"/>
            <p:cNvSpPr/>
            <p:nvPr/>
          </p:nvSpPr>
          <p:spPr>
            <a:xfrm rot="18900000">
              <a:off x="8553240" y="29944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CustomShape 4"/>
            <p:cNvSpPr/>
            <p:nvPr/>
          </p:nvSpPr>
          <p:spPr>
            <a:xfrm rot="2700000">
              <a:off x="7954920" y="2814480"/>
              <a:ext cx="814680" cy="8146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1" name="Group 5"/>
          <p:cNvGrpSpPr/>
          <p:nvPr/>
        </p:nvGrpSpPr>
        <p:grpSpPr>
          <a:xfrm>
            <a:off x="9885600" y="1884600"/>
            <a:ext cx="1482480" cy="1152000"/>
            <a:chOff x="9885600" y="1884600"/>
            <a:chExt cx="1482480" cy="1152000"/>
          </a:xfrm>
        </p:grpSpPr>
        <p:sp>
          <p:nvSpPr>
            <p:cNvPr id="182" name="CustomShape 6"/>
            <p:cNvSpPr/>
            <p:nvPr/>
          </p:nvSpPr>
          <p:spPr>
            <a:xfrm rot="18900000">
              <a:off x="997956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7"/>
            <p:cNvSpPr/>
            <p:nvPr/>
          </p:nvSpPr>
          <p:spPr>
            <a:xfrm rot="18900000">
              <a:off x="1081800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CustomShape 8"/>
            <p:cNvSpPr/>
            <p:nvPr/>
          </p:nvSpPr>
          <p:spPr>
            <a:xfrm rot="2700000">
              <a:off x="10219680" y="2053080"/>
              <a:ext cx="814680" cy="8146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5" name="Group 9"/>
          <p:cNvGrpSpPr/>
          <p:nvPr/>
        </p:nvGrpSpPr>
        <p:grpSpPr>
          <a:xfrm>
            <a:off x="5356080" y="1884600"/>
            <a:ext cx="1482480" cy="1152000"/>
            <a:chOff x="5356080" y="1884600"/>
            <a:chExt cx="1482480" cy="1152000"/>
          </a:xfrm>
        </p:grpSpPr>
        <p:sp>
          <p:nvSpPr>
            <p:cNvPr id="186" name="CustomShape 10"/>
            <p:cNvSpPr/>
            <p:nvPr/>
          </p:nvSpPr>
          <p:spPr>
            <a:xfrm rot="18900000">
              <a:off x="545004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7" name="CustomShape 11"/>
            <p:cNvSpPr/>
            <p:nvPr/>
          </p:nvSpPr>
          <p:spPr>
            <a:xfrm rot="18900000">
              <a:off x="628848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8" name="CustomShape 12"/>
            <p:cNvSpPr/>
            <p:nvPr/>
          </p:nvSpPr>
          <p:spPr>
            <a:xfrm rot="2700000">
              <a:off x="5690160" y="2053080"/>
              <a:ext cx="814680" cy="8146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9" name="Group 13"/>
          <p:cNvGrpSpPr/>
          <p:nvPr/>
        </p:nvGrpSpPr>
        <p:grpSpPr>
          <a:xfrm>
            <a:off x="3089520" y="2646000"/>
            <a:ext cx="1482840" cy="1152000"/>
            <a:chOff x="3089520" y="2646000"/>
            <a:chExt cx="1482840" cy="1152000"/>
          </a:xfrm>
        </p:grpSpPr>
        <p:sp>
          <p:nvSpPr>
            <p:cNvPr id="190" name="CustomShape 14"/>
            <p:cNvSpPr/>
            <p:nvPr/>
          </p:nvSpPr>
          <p:spPr>
            <a:xfrm rot="18900000">
              <a:off x="3183480" y="29944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1" name="CustomShape 15"/>
            <p:cNvSpPr/>
            <p:nvPr/>
          </p:nvSpPr>
          <p:spPr>
            <a:xfrm rot="18900000">
              <a:off x="4022280" y="29944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2" name="CustomShape 16"/>
            <p:cNvSpPr/>
            <p:nvPr/>
          </p:nvSpPr>
          <p:spPr>
            <a:xfrm rot="2700000">
              <a:off x="3423600" y="2814480"/>
              <a:ext cx="814680" cy="8146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3" name="Group 17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194" name="CustomShape 18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19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6" name="CustomShape 20"/>
          <p:cNvSpPr/>
          <p:nvPr/>
        </p:nvSpPr>
        <p:spPr>
          <a:xfrm>
            <a:off x="839880" y="689040"/>
            <a:ext cx="542988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Agenda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7" name="CustomShape 21"/>
          <p:cNvSpPr/>
          <p:nvPr/>
        </p:nvSpPr>
        <p:spPr>
          <a:xfrm>
            <a:off x="849240" y="3204720"/>
            <a:ext cx="146016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198" name="Group 22"/>
          <p:cNvGrpSpPr/>
          <p:nvPr/>
        </p:nvGrpSpPr>
        <p:grpSpPr>
          <a:xfrm>
            <a:off x="826560" y="1884600"/>
            <a:ext cx="1482480" cy="1152000"/>
            <a:chOff x="826560" y="1884600"/>
            <a:chExt cx="1482480" cy="1152000"/>
          </a:xfrm>
        </p:grpSpPr>
        <p:sp>
          <p:nvSpPr>
            <p:cNvPr id="199" name="CustomShape 23"/>
            <p:cNvSpPr/>
            <p:nvPr/>
          </p:nvSpPr>
          <p:spPr>
            <a:xfrm rot="18900000">
              <a:off x="92052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24"/>
            <p:cNvSpPr/>
            <p:nvPr/>
          </p:nvSpPr>
          <p:spPr>
            <a:xfrm rot="18900000">
              <a:off x="1758960" y="2233080"/>
              <a:ext cx="455400" cy="455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25"/>
            <p:cNvSpPr/>
            <p:nvPr/>
          </p:nvSpPr>
          <p:spPr>
            <a:xfrm rot="2700000">
              <a:off x="1160640" y="2053080"/>
              <a:ext cx="814680" cy="8146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2" name="Group 26"/>
          <p:cNvGrpSpPr/>
          <p:nvPr/>
        </p:nvGrpSpPr>
        <p:grpSpPr>
          <a:xfrm>
            <a:off x="1429920" y="2284200"/>
            <a:ext cx="359640" cy="353520"/>
            <a:chOff x="1429920" y="2284200"/>
            <a:chExt cx="359640" cy="353520"/>
          </a:xfrm>
        </p:grpSpPr>
        <p:sp>
          <p:nvSpPr>
            <p:cNvPr id="203" name="CustomShape 27"/>
            <p:cNvSpPr/>
            <p:nvPr/>
          </p:nvSpPr>
          <p:spPr>
            <a:xfrm>
              <a:off x="1429920" y="2284200"/>
              <a:ext cx="255240" cy="329760"/>
            </a:xfrm>
            <a:custGeom>
              <a:avLst/>
              <a:gdLst/>
              <a:ahLst/>
              <a:rect l="l" t="t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28"/>
            <p:cNvSpPr/>
            <p:nvPr/>
          </p:nvSpPr>
          <p:spPr>
            <a:xfrm>
              <a:off x="1632960" y="2495160"/>
              <a:ext cx="118800" cy="118800"/>
            </a:xfrm>
            <a:custGeom>
              <a:avLst/>
              <a:gdLst/>
              <a:ahLst/>
              <a:rect l="l" t="t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29"/>
            <p:cNvSpPr/>
            <p:nvPr/>
          </p:nvSpPr>
          <p:spPr>
            <a:xfrm>
              <a:off x="1609200" y="2580840"/>
              <a:ext cx="56880" cy="56880"/>
            </a:xfrm>
            <a:custGeom>
              <a:avLst/>
              <a:gdLst/>
              <a:ahLst/>
              <a:rect l="l" t="t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30"/>
            <p:cNvSpPr/>
            <p:nvPr/>
          </p:nvSpPr>
          <p:spPr>
            <a:xfrm>
              <a:off x="1715400" y="2457000"/>
              <a:ext cx="74160" cy="7416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31"/>
          <p:cNvSpPr/>
          <p:nvPr/>
        </p:nvSpPr>
        <p:spPr>
          <a:xfrm>
            <a:off x="3106080" y="3934440"/>
            <a:ext cx="146016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08" name="Group 32"/>
          <p:cNvGrpSpPr/>
          <p:nvPr/>
        </p:nvGrpSpPr>
        <p:grpSpPr>
          <a:xfrm>
            <a:off x="3682080" y="2981880"/>
            <a:ext cx="301320" cy="361800"/>
            <a:chOff x="3682080" y="2981880"/>
            <a:chExt cx="301320" cy="361800"/>
          </a:xfrm>
        </p:grpSpPr>
        <p:sp>
          <p:nvSpPr>
            <p:cNvPr id="209" name="CustomShape 33"/>
            <p:cNvSpPr/>
            <p:nvPr/>
          </p:nvSpPr>
          <p:spPr>
            <a:xfrm>
              <a:off x="3769200" y="3129480"/>
              <a:ext cx="123480" cy="101160"/>
            </a:xfrm>
            <a:custGeom>
              <a:avLst/>
              <a:gdLst/>
              <a:ahLst/>
              <a:rect l="l" t="t" r="r" b="b"/>
              <a:pathLst>
                <a:path w="33" h="27">
                  <a:moveTo>
                    <a:pt x="12" y="27"/>
                  </a:moveTo>
                  <a:cubicBezTo>
                    <a:pt x="12" y="27"/>
                    <a:pt x="11" y="27"/>
                    <a:pt x="11" y="2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3" y="1"/>
                    <a:pt x="33" y="2"/>
                    <a:pt x="33" y="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4"/>
            <p:cNvSpPr/>
            <p:nvPr/>
          </p:nvSpPr>
          <p:spPr>
            <a:xfrm>
              <a:off x="3764520" y="2981880"/>
              <a:ext cx="136080" cy="104400"/>
            </a:xfrm>
            <a:custGeom>
              <a:avLst/>
              <a:gdLst/>
              <a:ahLst/>
              <a:rect l="l" t="t" r="r" b="b"/>
              <a:pathLst>
                <a:path w="36" h="28">
                  <a:moveTo>
                    <a:pt x="34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5"/>
            <p:cNvSpPr/>
            <p:nvPr/>
          </p:nvSpPr>
          <p:spPr>
            <a:xfrm>
              <a:off x="3682080" y="3027960"/>
              <a:ext cx="301320" cy="315720"/>
            </a:xfrm>
            <a:custGeom>
              <a:avLst/>
              <a:gdLst/>
              <a:ahLst/>
              <a:rect l="l" t="t" r="r" b="b"/>
              <a:pathLst>
                <a:path w="80" h="84">
                  <a:moveTo>
                    <a:pt x="7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2" y="59"/>
                    <a:pt x="72" y="59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57" y="76"/>
                    <a:pt x="57" y="76"/>
                    <a:pt x="56" y="76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9" y="76"/>
                    <a:pt x="8" y="75"/>
                    <a:pt x="8" y="7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3"/>
                    <a:pt x="1" y="84"/>
                    <a:pt x="2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84"/>
                    <a:pt x="80" y="83"/>
                    <a:pt x="80" y="82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6"/>
            <p:cNvSpPr/>
            <p:nvPr/>
          </p:nvSpPr>
          <p:spPr>
            <a:xfrm>
              <a:off x="3885120" y="3237480"/>
              <a:ext cx="56880" cy="64800"/>
            </a:xfrm>
            <a:custGeom>
              <a:avLst/>
              <a:gdLst/>
              <a:ahLst/>
              <a:rect l="l" t="t" r="r" b="b"/>
              <a:pathLst>
                <a:path w="15" h="17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" name="Group 37"/>
          <p:cNvGrpSpPr/>
          <p:nvPr/>
        </p:nvGrpSpPr>
        <p:grpSpPr>
          <a:xfrm>
            <a:off x="10506600" y="2280240"/>
            <a:ext cx="240840" cy="361080"/>
            <a:chOff x="10506600" y="2280240"/>
            <a:chExt cx="240840" cy="361080"/>
          </a:xfrm>
        </p:grpSpPr>
        <p:sp>
          <p:nvSpPr>
            <p:cNvPr id="214" name="CustomShape 38"/>
            <p:cNvSpPr/>
            <p:nvPr/>
          </p:nvSpPr>
          <p:spPr>
            <a:xfrm>
              <a:off x="10506600" y="2430720"/>
              <a:ext cx="240840" cy="210600"/>
            </a:xfrm>
            <a:custGeom>
              <a:avLst/>
              <a:gdLst/>
              <a:ahLst/>
              <a:rect l="l" t="t" r="r" b="b"/>
              <a:pathLst>
                <a:path w="64" h="56">
                  <a:moveTo>
                    <a:pt x="44" y="0"/>
                  </a:moveTo>
                  <a:cubicBezTo>
                    <a:pt x="44" y="0"/>
                    <a:pt x="44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8"/>
                    <a:pt x="0" y="21"/>
                    <a:pt x="0" y="32"/>
                  </a:cubicBezTo>
                  <a:cubicBezTo>
                    <a:pt x="0" y="48"/>
                    <a:pt x="10" y="56"/>
                    <a:pt x="32" y="56"/>
                  </a:cubicBezTo>
                  <a:cubicBezTo>
                    <a:pt x="54" y="56"/>
                    <a:pt x="64" y="48"/>
                    <a:pt x="64" y="32"/>
                  </a:cubicBezTo>
                  <a:cubicBezTo>
                    <a:pt x="64" y="21"/>
                    <a:pt x="54" y="8"/>
                    <a:pt x="44" y="0"/>
                  </a:cubicBezTo>
                  <a:close/>
                  <a:moveTo>
                    <a:pt x="32" y="26"/>
                  </a:moveTo>
                  <a:cubicBezTo>
                    <a:pt x="36" y="26"/>
                    <a:pt x="40" y="30"/>
                    <a:pt x="40" y="34"/>
                  </a:cubicBezTo>
                  <a:cubicBezTo>
                    <a:pt x="40" y="38"/>
                    <a:pt x="37" y="41"/>
                    <a:pt x="34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3" y="46"/>
                    <a:pt x="32" y="46"/>
                  </a:cubicBezTo>
                  <a:cubicBezTo>
                    <a:pt x="31" y="46"/>
                    <a:pt x="30" y="45"/>
                    <a:pt x="30" y="4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7" y="41"/>
                    <a:pt x="24" y="38"/>
                    <a:pt x="24" y="34"/>
                  </a:cubicBezTo>
                  <a:cubicBezTo>
                    <a:pt x="24" y="33"/>
                    <a:pt x="25" y="32"/>
                    <a:pt x="26" y="32"/>
                  </a:cubicBezTo>
                  <a:cubicBezTo>
                    <a:pt x="27" y="32"/>
                    <a:pt x="28" y="33"/>
                    <a:pt x="28" y="34"/>
                  </a:cubicBezTo>
                  <a:cubicBezTo>
                    <a:pt x="28" y="36"/>
                    <a:pt x="30" y="38"/>
                    <a:pt x="32" y="38"/>
                  </a:cubicBezTo>
                  <a:cubicBezTo>
                    <a:pt x="34" y="38"/>
                    <a:pt x="36" y="36"/>
                    <a:pt x="36" y="34"/>
                  </a:cubicBezTo>
                  <a:cubicBezTo>
                    <a:pt x="36" y="32"/>
                    <a:pt x="34" y="30"/>
                    <a:pt x="32" y="30"/>
                  </a:cubicBezTo>
                  <a:cubicBezTo>
                    <a:pt x="28" y="30"/>
                    <a:pt x="24" y="26"/>
                    <a:pt x="24" y="22"/>
                  </a:cubicBezTo>
                  <a:cubicBezTo>
                    <a:pt x="24" y="18"/>
                    <a:pt x="27" y="15"/>
                    <a:pt x="30" y="14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1"/>
                    <a:pt x="31" y="10"/>
                    <a:pt x="32" y="10"/>
                  </a:cubicBezTo>
                  <a:cubicBezTo>
                    <a:pt x="33" y="10"/>
                    <a:pt x="34" y="11"/>
                    <a:pt x="34" y="12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5"/>
                    <a:pt x="40" y="18"/>
                    <a:pt x="40" y="22"/>
                  </a:cubicBezTo>
                  <a:cubicBezTo>
                    <a:pt x="40" y="23"/>
                    <a:pt x="39" y="24"/>
                    <a:pt x="38" y="24"/>
                  </a:cubicBezTo>
                  <a:cubicBezTo>
                    <a:pt x="37" y="24"/>
                    <a:pt x="36" y="23"/>
                    <a:pt x="36" y="22"/>
                  </a:cubicBezTo>
                  <a:cubicBezTo>
                    <a:pt x="36" y="20"/>
                    <a:pt x="34" y="18"/>
                    <a:pt x="32" y="18"/>
                  </a:cubicBezTo>
                  <a:cubicBezTo>
                    <a:pt x="30" y="18"/>
                    <a:pt x="28" y="20"/>
                    <a:pt x="28" y="22"/>
                  </a:cubicBezTo>
                  <a:cubicBezTo>
                    <a:pt x="28" y="24"/>
                    <a:pt x="30" y="26"/>
                    <a:pt x="32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39"/>
            <p:cNvSpPr/>
            <p:nvPr/>
          </p:nvSpPr>
          <p:spPr>
            <a:xfrm>
              <a:off x="10552680" y="2280240"/>
              <a:ext cx="149040" cy="105840"/>
            </a:xfrm>
            <a:custGeom>
              <a:avLst/>
              <a:gdLst/>
              <a:ahLst/>
              <a:rect l="l" t="t" r="r" b="b"/>
              <a:pathLst>
                <a:path w="40" h="28">
                  <a:moveTo>
                    <a:pt x="8" y="26"/>
                  </a:moveTo>
                  <a:cubicBezTo>
                    <a:pt x="8" y="27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7"/>
                    <a:pt x="32" y="26"/>
                  </a:cubicBezTo>
                  <a:cubicBezTo>
                    <a:pt x="32" y="19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8" y="19"/>
                    <a:pt x="8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0"/>
            <p:cNvSpPr/>
            <p:nvPr/>
          </p:nvSpPr>
          <p:spPr>
            <a:xfrm>
              <a:off x="10566720" y="2400840"/>
              <a:ext cx="120240" cy="15480"/>
            </a:xfrm>
            <a:custGeom>
              <a:avLst/>
              <a:gdLst/>
              <a:ahLst/>
              <a:rect l="l" t="t" r="r" b="b"/>
              <a:pathLst>
                <a:path w="32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7" name="Group 41"/>
          <p:cNvGrpSpPr/>
          <p:nvPr/>
        </p:nvGrpSpPr>
        <p:grpSpPr>
          <a:xfrm>
            <a:off x="8182080" y="2982600"/>
            <a:ext cx="360000" cy="360000"/>
            <a:chOff x="8182080" y="2982600"/>
            <a:chExt cx="360000" cy="360000"/>
          </a:xfrm>
        </p:grpSpPr>
        <p:sp>
          <p:nvSpPr>
            <p:cNvPr id="218" name="CustomShape 42"/>
            <p:cNvSpPr/>
            <p:nvPr/>
          </p:nvSpPr>
          <p:spPr>
            <a:xfrm>
              <a:off x="8182080" y="3101760"/>
              <a:ext cx="360000" cy="240840"/>
            </a:xfrm>
            <a:custGeom>
              <a:avLst/>
              <a:gdLst/>
              <a:ahLst/>
              <a:rect l="l" t="t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43"/>
            <p:cNvSpPr/>
            <p:nvPr/>
          </p:nvSpPr>
          <p:spPr>
            <a:xfrm>
              <a:off x="8204400" y="2982600"/>
              <a:ext cx="315720" cy="194760"/>
            </a:xfrm>
            <a:custGeom>
              <a:avLst/>
              <a:gdLst/>
              <a:ahLst/>
              <a:rect l="l" t="t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0" name="CustomShape 44"/>
          <p:cNvSpPr/>
          <p:nvPr/>
        </p:nvSpPr>
        <p:spPr>
          <a:xfrm>
            <a:off x="1258200" y="4151880"/>
            <a:ext cx="619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bfbebe"/>
                </a:solidFill>
                <a:latin typeface="Adobe Gothic Std B"/>
              </a:rPr>
              <a:t>01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1" name="CustomShape 45"/>
          <p:cNvSpPr/>
          <p:nvPr/>
        </p:nvSpPr>
        <p:spPr>
          <a:xfrm>
            <a:off x="3526200" y="4890600"/>
            <a:ext cx="619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bfbebe"/>
                </a:solidFill>
                <a:latin typeface="Adobe Gothic Std B"/>
              </a:rPr>
              <a:t>02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22" name="CustomShape 46"/>
          <p:cNvSpPr/>
          <p:nvPr/>
        </p:nvSpPr>
        <p:spPr>
          <a:xfrm>
            <a:off x="5378760" y="3234240"/>
            <a:ext cx="146016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223" name="Group 47"/>
          <p:cNvGrpSpPr/>
          <p:nvPr/>
        </p:nvGrpSpPr>
        <p:grpSpPr>
          <a:xfrm>
            <a:off x="5925240" y="2280240"/>
            <a:ext cx="344160" cy="361440"/>
            <a:chOff x="5925240" y="2280240"/>
            <a:chExt cx="344160" cy="361440"/>
          </a:xfrm>
        </p:grpSpPr>
        <p:sp>
          <p:nvSpPr>
            <p:cNvPr id="224" name="CustomShape 48"/>
            <p:cNvSpPr/>
            <p:nvPr/>
          </p:nvSpPr>
          <p:spPr>
            <a:xfrm>
              <a:off x="6176160" y="2280240"/>
              <a:ext cx="93240" cy="153720"/>
            </a:xfrm>
            <a:custGeom>
              <a:avLst/>
              <a:gdLst/>
              <a:ahLst/>
              <a:rect l="l" t="t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49"/>
            <p:cNvSpPr/>
            <p:nvPr/>
          </p:nvSpPr>
          <p:spPr>
            <a:xfrm>
              <a:off x="6131880" y="2280240"/>
              <a:ext cx="90000" cy="120240"/>
            </a:xfrm>
            <a:custGeom>
              <a:avLst/>
              <a:gdLst/>
              <a:ahLst/>
              <a:rect l="l" t="t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50"/>
            <p:cNvSpPr/>
            <p:nvPr/>
          </p:nvSpPr>
          <p:spPr>
            <a:xfrm>
              <a:off x="5925240" y="2280240"/>
              <a:ext cx="93240" cy="153720"/>
            </a:xfrm>
            <a:custGeom>
              <a:avLst/>
              <a:gdLst/>
              <a:ahLst/>
              <a:rect l="l" t="t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51"/>
            <p:cNvSpPr/>
            <p:nvPr/>
          </p:nvSpPr>
          <p:spPr>
            <a:xfrm>
              <a:off x="5973120" y="2280240"/>
              <a:ext cx="90000" cy="123480"/>
            </a:xfrm>
            <a:custGeom>
              <a:avLst/>
              <a:gdLst/>
              <a:ahLst/>
              <a:rect l="l" t="t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52"/>
            <p:cNvSpPr/>
            <p:nvPr/>
          </p:nvSpPr>
          <p:spPr>
            <a:xfrm>
              <a:off x="5977800" y="2400840"/>
              <a:ext cx="239400" cy="240840"/>
            </a:xfrm>
            <a:custGeom>
              <a:avLst/>
              <a:gdLst/>
              <a:ahLst/>
              <a:rect l="l" t="t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9" name="CustomShape 53"/>
          <p:cNvSpPr/>
          <p:nvPr/>
        </p:nvSpPr>
        <p:spPr>
          <a:xfrm>
            <a:off x="5799240" y="4156920"/>
            <a:ext cx="619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bfbebe"/>
                </a:solidFill>
                <a:latin typeface="Adobe Gothic Std B"/>
              </a:rPr>
              <a:t>03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0" name="CustomShape 54"/>
          <p:cNvSpPr/>
          <p:nvPr/>
        </p:nvSpPr>
        <p:spPr>
          <a:xfrm>
            <a:off x="7628760" y="3934440"/>
            <a:ext cx="146016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1" name="CustomShape 55"/>
          <p:cNvSpPr/>
          <p:nvPr/>
        </p:nvSpPr>
        <p:spPr>
          <a:xfrm>
            <a:off x="8049240" y="4890600"/>
            <a:ext cx="619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bfbebe"/>
                </a:solidFill>
                <a:latin typeface="Adobe Gothic Std B"/>
              </a:rPr>
              <a:t>04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32" name="CustomShape 56"/>
          <p:cNvSpPr/>
          <p:nvPr/>
        </p:nvSpPr>
        <p:spPr>
          <a:xfrm>
            <a:off x="9892080" y="3204720"/>
            <a:ext cx="146016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33" name="CustomShape 57"/>
          <p:cNvSpPr/>
          <p:nvPr/>
        </p:nvSpPr>
        <p:spPr>
          <a:xfrm>
            <a:off x="10301040" y="4151880"/>
            <a:ext cx="619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bfbebe"/>
                </a:solidFill>
                <a:latin typeface="Adobe Gothic Std B"/>
              </a:rPr>
              <a:t>05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 rot="18900000">
            <a:off x="5362200" y="1652400"/>
            <a:ext cx="780840" cy="78084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Picture 6" descr=""/>
          <p:cNvPicPr/>
          <p:nvPr/>
        </p:nvPicPr>
        <p:blipFill>
          <a:blip r:embed="rId1"/>
          <a:srcRect l="34413" t="0" r="1083" b="1047"/>
          <a:stretch/>
        </p:blipFill>
        <p:spPr>
          <a:xfrm>
            <a:off x="0" y="0"/>
            <a:ext cx="6095520" cy="623304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0" y="0"/>
            <a:ext cx="6095520" cy="6233040"/>
          </a:xfrm>
          <a:custGeom>
            <a:avLst/>
            <a:gdLst/>
            <a:ahLst/>
            <a:rect l="l" t="t" r="r" b="b"/>
            <a:pathLst>
              <a:path w="6642" h="6733">
                <a:moveTo>
                  <a:pt x="4436" y="0"/>
                </a:moveTo>
                <a:lnTo>
                  <a:pt x="6642" y="2207"/>
                </a:lnTo>
                <a:lnTo>
                  <a:pt x="2117" y="6733"/>
                </a:lnTo>
                <a:lnTo>
                  <a:pt x="0" y="6733"/>
                </a:lnTo>
                <a:lnTo>
                  <a:pt x="0" y="0"/>
                </a:lnTo>
                <a:lnTo>
                  <a:pt x="4436" y="0"/>
                </a:lnTo>
                <a:close/>
              </a:path>
            </a:pathLst>
          </a:custGeom>
          <a:gradFill rotWithShape="0">
            <a:gsLst>
              <a:gs pos="0">
                <a:srgbClr val="0c344c">
                  <a:alpha val="50000"/>
                </a:srgbClr>
              </a:gs>
              <a:gs pos="100000">
                <a:srgbClr val="0c344c">
                  <a:alpha val="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7" name="Group 3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238" name="CustomShape 4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5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" name="CustomShape 6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dobe Gothic Std B"/>
              </a:rPr>
              <a:t>Left Image Slide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241" name="Group 7"/>
          <p:cNvGrpSpPr/>
          <p:nvPr/>
        </p:nvGrpSpPr>
        <p:grpSpPr>
          <a:xfrm>
            <a:off x="6514920" y="1431720"/>
            <a:ext cx="4836600" cy="1008720"/>
            <a:chOff x="6514920" y="1431720"/>
            <a:chExt cx="4836600" cy="1008720"/>
          </a:xfrm>
        </p:grpSpPr>
        <p:sp>
          <p:nvSpPr>
            <p:cNvPr id="242" name="CustomShape 8"/>
            <p:cNvSpPr/>
            <p:nvPr/>
          </p:nvSpPr>
          <p:spPr>
            <a:xfrm>
              <a:off x="6514920" y="1431720"/>
              <a:ext cx="2103120" cy="85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2800" spc="-1" strike="noStrike">
                  <a:solidFill>
                    <a:srgbClr val="0c344c"/>
                  </a:solidFill>
                  <a:latin typeface="Adobe Gothic Std B"/>
                </a:rPr>
                <a:t>654,520,000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243" name="CustomShape 9"/>
            <p:cNvSpPr/>
            <p:nvPr/>
          </p:nvSpPr>
          <p:spPr>
            <a:xfrm>
              <a:off x="6514920" y="2120400"/>
              <a:ext cx="4836600" cy="320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</a:t>
              </a:r>
              <a:endParaRPr b="0" lang="en-GB" sz="1050" spc="-1" strike="noStrike">
                <a:latin typeface="Arial"/>
              </a:endParaRPr>
            </a:p>
          </p:txBody>
        </p:sp>
      </p:grpSp>
      <p:grpSp>
        <p:nvGrpSpPr>
          <p:cNvPr id="244" name="Group 10"/>
          <p:cNvGrpSpPr/>
          <p:nvPr/>
        </p:nvGrpSpPr>
        <p:grpSpPr>
          <a:xfrm>
            <a:off x="4885920" y="1737360"/>
            <a:ext cx="639360" cy="611280"/>
            <a:chOff x="4885920" y="1737360"/>
            <a:chExt cx="639360" cy="611280"/>
          </a:xfrm>
        </p:grpSpPr>
        <p:sp>
          <p:nvSpPr>
            <p:cNvPr id="245" name="CustomShape 11"/>
            <p:cNvSpPr/>
            <p:nvPr/>
          </p:nvSpPr>
          <p:spPr>
            <a:xfrm>
              <a:off x="4885920" y="2086920"/>
              <a:ext cx="132120" cy="227880"/>
            </a:xfrm>
            <a:custGeom>
              <a:avLst/>
              <a:gdLst/>
              <a:ahLst/>
              <a:rect l="l" t="t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12"/>
            <p:cNvSpPr/>
            <p:nvPr/>
          </p:nvSpPr>
          <p:spPr>
            <a:xfrm>
              <a:off x="5032440" y="2112120"/>
              <a:ext cx="492840" cy="236520"/>
            </a:xfrm>
            <a:custGeom>
              <a:avLst/>
              <a:gdLst/>
              <a:ahLst/>
              <a:rect l="l" t="t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CustomShape 13"/>
            <p:cNvSpPr/>
            <p:nvPr/>
          </p:nvSpPr>
          <p:spPr>
            <a:xfrm>
              <a:off x="5246640" y="1737360"/>
              <a:ext cx="185760" cy="188280"/>
            </a:xfrm>
            <a:custGeom>
              <a:avLst/>
              <a:gdLst/>
              <a:ahLst/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4"/>
            <p:cNvSpPr/>
            <p:nvPr/>
          </p:nvSpPr>
          <p:spPr>
            <a:xfrm>
              <a:off x="5125680" y="1926000"/>
              <a:ext cx="185760" cy="185760"/>
            </a:xfrm>
            <a:custGeom>
              <a:avLst/>
              <a:gdLst/>
              <a:ahLst/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" name="CustomShape 15"/>
          <p:cNvSpPr/>
          <p:nvPr/>
        </p:nvSpPr>
        <p:spPr>
          <a:xfrm rot="18900000">
            <a:off x="5334840" y="3643200"/>
            <a:ext cx="453240" cy="45360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6"/>
          <p:cNvSpPr/>
          <p:nvPr/>
        </p:nvSpPr>
        <p:spPr>
          <a:xfrm rot="2700000">
            <a:off x="4886280" y="3524400"/>
            <a:ext cx="689760" cy="689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7"/>
          <p:cNvSpPr/>
          <p:nvPr/>
        </p:nvSpPr>
        <p:spPr>
          <a:xfrm rot="18900000">
            <a:off x="5334480" y="4837320"/>
            <a:ext cx="453600" cy="45360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18"/>
          <p:cNvSpPr/>
          <p:nvPr/>
        </p:nvSpPr>
        <p:spPr>
          <a:xfrm rot="2700000">
            <a:off x="4886280" y="4718880"/>
            <a:ext cx="689760" cy="689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9"/>
          <p:cNvSpPr/>
          <p:nvPr/>
        </p:nvSpPr>
        <p:spPr>
          <a:xfrm>
            <a:off x="6095880" y="3766320"/>
            <a:ext cx="191304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Richard McClintock, a Latin professor at Hampden-Sydney College in Virginia, looked up one.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54" name="CustomShape 20"/>
          <p:cNvSpPr/>
          <p:nvPr/>
        </p:nvSpPr>
        <p:spPr>
          <a:xfrm>
            <a:off x="6096600" y="3482280"/>
            <a:ext cx="14515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55" name="CustomShape 21"/>
          <p:cNvSpPr/>
          <p:nvPr/>
        </p:nvSpPr>
        <p:spPr>
          <a:xfrm>
            <a:off x="6095880" y="4963680"/>
            <a:ext cx="191304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Richard McClintock, a Latin professor at Hampden-Sydney College in Virginia, looked up one.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56" name="CustomShape 22"/>
          <p:cNvSpPr/>
          <p:nvPr/>
        </p:nvSpPr>
        <p:spPr>
          <a:xfrm>
            <a:off x="6096600" y="4680000"/>
            <a:ext cx="14515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57" name="CustomShape 23"/>
          <p:cNvSpPr/>
          <p:nvPr/>
        </p:nvSpPr>
        <p:spPr>
          <a:xfrm rot="18900000">
            <a:off x="8677800" y="3643200"/>
            <a:ext cx="453240" cy="45360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4"/>
          <p:cNvSpPr/>
          <p:nvPr/>
        </p:nvSpPr>
        <p:spPr>
          <a:xfrm rot="2700000">
            <a:off x="8229240" y="3524400"/>
            <a:ext cx="689760" cy="689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5"/>
          <p:cNvSpPr/>
          <p:nvPr/>
        </p:nvSpPr>
        <p:spPr>
          <a:xfrm rot="18900000">
            <a:off x="8677800" y="4837320"/>
            <a:ext cx="453240" cy="45360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bfbebe"/>
              </a:gs>
              <a:gs pos="100000">
                <a:schemeClr val="bg1">
                  <a:lumMod val="95000"/>
                </a:schemeClr>
              </a:gs>
            </a:gsLst>
            <a:lin ang="8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26"/>
          <p:cNvSpPr/>
          <p:nvPr/>
        </p:nvSpPr>
        <p:spPr>
          <a:xfrm rot="2700000">
            <a:off x="8229240" y="4718880"/>
            <a:ext cx="689760" cy="689760"/>
          </a:xfrm>
          <a:prstGeom prst="roundRect">
            <a:avLst>
              <a:gd name="adj" fmla="val 9141"/>
            </a:avLst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135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7"/>
          <p:cNvSpPr/>
          <p:nvPr/>
        </p:nvSpPr>
        <p:spPr>
          <a:xfrm>
            <a:off x="9438840" y="3766320"/>
            <a:ext cx="191304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Richard McClintock, a Latin professor at Hampden-Sydney College in Virginia, looked up one.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62" name="CustomShape 28"/>
          <p:cNvSpPr/>
          <p:nvPr/>
        </p:nvSpPr>
        <p:spPr>
          <a:xfrm>
            <a:off x="9439560" y="3482280"/>
            <a:ext cx="14515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263" name="CustomShape 29"/>
          <p:cNvSpPr/>
          <p:nvPr/>
        </p:nvSpPr>
        <p:spPr>
          <a:xfrm>
            <a:off x="9438840" y="4963680"/>
            <a:ext cx="191304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Richard McClintock, a Latin professor at Hampden-Sydney College in Virginia, looked up one.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64" name="CustomShape 30"/>
          <p:cNvSpPr/>
          <p:nvPr/>
        </p:nvSpPr>
        <p:spPr>
          <a:xfrm>
            <a:off x="9439560" y="4680000"/>
            <a:ext cx="14515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265" name="Group 31"/>
          <p:cNvGrpSpPr/>
          <p:nvPr/>
        </p:nvGrpSpPr>
        <p:grpSpPr>
          <a:xfrm>
            <a:off x="5083200" y="3722040"/>
            <a:ext cx="295560" cy="295200"/>
            <a:chOff x="5083200" y="3722040"/>
            <a:chExt cx="295560" cy="295200"/>
          </a:xfrm>
        </p:grpSpPr>
        <p:sp>
          <p:nvSpPr>
            <p:cNvPr id="266" name="CustomShape 32"/>
            <p:cNvSpPr/>
            <p:nvPr/>
          </p:nvSpPr>
          <p:spPr>
            <a:xfrm>
              <a:off x="5272200" y="3857400"/>
              <a:ext cx="106560" cy="123480"/>
            </a:xfrm>
            <a:custGeom>
              <a:avLst/>
              <a:gdLst/>
              <a:ahLst/>
              <a:rect l="l" t="t" r="r" b="b"/>
              <a:pathLst>
                <a:path w="35" h="40">
                  <a:moveTo>
                    <a:pt x="35" y="37"/>
                  </a:moveTo>
                  <a:cubicBezTo>
                    <a:pt x="35" y="30"/>
                    <a:pt x="30" y="24"/>
                    <a:pt x="24" y="22"/>
                  </a:cubicBezTo>
                  <a:cubicBezTo>
                    <a:pt x="27" y="19"/>
                    <a:pt x="29" y="16"/>
                    <a:pt x="29" y="12"/>
                  </a:cubicBezTo>
                  <a:cubicBezTo>
                    <a:pt x="29" y="5"/>
                    <a:pt x="24" y="0"/>
                    <a:pt x="17" y="0"/>
                  </a:cubicBezTo>
                  <a:cubicBezTo>
                    <a:pt x="10" y="0"/>
                    <a:pt x="5" y="5"/>
                    <a:pt x="5" y="12"/>
                  </a:cubicBezTo>
                  <a:cubicBezTo>
                    <a:pt x="5" y="16"/>
                    <a:pt x="7" y="19"/>
                    <a:pt x="10" y="22"/>
                  </a:cubicBezTo>
                  <a:cubicBezTo>
                    <a:pt x="5" y="24"/>
                    <a:pt x="2" y="28"/>
                    <a:pt x="0" y="32"/>
                  </a:cubicBezTo>
                  <a:cubicBezTo>
                    <a:pt x="3" y="34"/>
                    <a:pt x="5" y="37"/>
                    <a:pt x="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5" y="39"/>
                    <a:pt x="35" y="38"/>
                  </a:cubicBezTo>
                  <a:cubicBezTo>
                    <a:pt x="35" y="38"/>
                    <a:pt x="35" y="38"/>
                    <a:pt x="35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33"/>
            <p:cNvSpPr/>
            <p:nvPr/>
          </p:nvSpPr>
          <p:spPr>
            <a:xfrm>
              <a:off x="5083200" y="3857400"/>
              <a:ext cx="107640" cy="123480"/>
            </a:xfrm>
            <a:custGeom>
              <a:avLst/>
              <a:gdLst/>
              <a:ahLst/>
              <a:rect l="l" t="t" r="r" b="b"/>
              <a:pathLst>
                <a:path w="35" h="40">
                  <a:moveTo>
                    <a:pt x="35" y="32"/>
                  </a:moveTo>
                  <a:cubicBezTo>
                    <a:pt x="33" y="27"/>
                    <a:pt x="30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7"/>
                    <a:pt x="32" y="34"/>
                    <a:pt x="3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34"/>
            <p:cNvSpPr/>
            <p:nvPr/>
          </p:nvSpPr>
          <p:spPr>
            <a:xfrm>
              <a:off x="5175720" y="3895200"/>
              <a:ext cx="111600" cy="122040"/>
            </a:xfrm>
            <a:custGeom>
              <a:avLst/>
              <a:gdLst/>
              <a:ahLst/>
              <a:rect l="l" t="t" r="r" b="b"/>
              <a:pathLst>
                <a:path w="36" h="40">
                  <a:moveTo>
                    <a:pt x="36" y="37"/>
                  </a:moveTo>
                  <a:cubicBezTo>
                    <a:pt x="36" y="30"/>
                    <a:pt x="31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0"/>
                    <a:pt x="36" y="39"/>
                    <a:pt x="36" y="38"/>
                  </a:cubicBezTo>
                  <a:cubicBezTo>
                    <a:pt x="36" y="38"/>
                    <a:pt x="36" y="38"/>
                    <a:pt x="36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35"/>
            <p:cNvSpPr/>
            <p:nvPr/>
          </p:nvSpPr>
          <p:spPr>
            <a:xfrm>
              <a:off x="5145840" y="3722040"/>
              <a:ext cx="171720" cy="159840"/>
            </a:xfrm>
            <a:custGeom>
              <a:avLst/>
              <a:gdLst/>
              <a:ahLst/>
              <a:rect l="l" t="t" r="r" b="b"/>
              <a:pathLst>
                <a:path w="56" h="52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2"/>
                    <a:pt x="21" y="52"/>
                    <a:pt x="22" y="52"/>
                  </a:cubicBezTo>
                  <a:cubicBezTo>
                    <a:pt x="22" y="52"/>
                    <a:pt x="23" y="52"/>
                    <a:pt x="23" y="52"/>
                  </a:cubicBezTo>
                  <a:cubicBezTo>
                    <a:pt x="24" y="52"/>
                    <a:pt x="24" y="51"/>
                    <a:pt x="24" y="5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0"/>
                    <a:pt x="56" y="37"/>
                    <a:pt x="56" y="34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3" y="0"/>
                    <a:pt x="50" y="0"/>
                  </a:cubicBezTo>
                  <a:close/>
                  <a:moveTo>
                    <a:pt x="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cubicBezTo>
                    <a:pt x="44" y="27"/>
                    <a:pt x="43" y="28"/>
                    <a:pt x="42" y="28"/>
                  </a:cubicBezTo>
                  <a:close/>
                  <a:moveTo>
                    <a:pt x="42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7"/>
                    <a:pt x="44" y="18"/>
                  </a:cubicBezTo>
                  <a:cubicBezTo>
                    <a:pt x="44" y="19"/>
                    <a:pt x="43" y="20"/>
                    <a:pt x="42" y="20"/>
                  </a:cubicBezTo>
                  <a:close/>
                  <a:moveTo>
                    <a:pt x="42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4" y="11"/>
                    <a:pt x="43" y="12"/>
                    <a:pt x="42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0" name="Group 36"/>
          <p:cNvGrpSpPr/>
          <p:nvPr/>
        </p:nvGrpSpPr>
        <p:grpSpPr>
          <a:xfrm>
            <a:off x="5083200" y="4970160"/>
            <a:ext cx="295200" cy="270360"/>
            <a:chOff x="5083200" y="4970160"/>
            <a:chExt cx="295200" cy="270360"/>
          </a:xfrm>
        </p:grpSpPr>
        <p:sp>
          <p:nvSpPr>
            <p:cNvPr id="271" name="CustomShape 37"/>
            <p:cNvSpPr/>
            <p:nvPr/>
          </p:nvSpPr>
          <p:spPr>
            <a:xfrm>
              <a:off x="5095080" y="4970160"/>
              <a:ext cx="245880" cy="101160"/>
            </a:xfrm>
            <a:custGeom>
              <a:avLst/>
              <a:gdLst/>
              <a:ahLst/>
              <a:rect l="l" t="t" r="r" b="b"/>
              <a:pathLst>
                <a:path w="80" h="33">
                  <a:moveTo>
                    <a:pt x="40" y="33"/>
                  </a:moveTo>
                  <a:cubicBezTo>
                    <a:pt x="80" y="1"/>
                    <a:pt x="80" y="1"/>
                    <a:pt x="80" y="1"/>
                  </a:cubicBezTo>
                  <a:cubicBezTo>
                    <a:pt x="79" y="0"/>
                    <a:pt x="78" y="0"/>
                    <a:pt x="7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1" y="0"/>
                    <a:pt x="0" y="1"/>
                  </a:cubicBezTo>
                  <a:lnTo>
                    <a:pt x="4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8"/>
            <p:cNvSpPr/>
            <p:nvPr/>
          </p:nvSpPr>
          <p:spPr>
            <a:xfrm>
              <a:off x="5083200" y="4981680"/>
              <a:ext cx="270720" cy="172800"/>
            </a:xfrm>
            <a:custGeom>
              <a:avLst/>
              <a:gdLst/>
              <a:ahLst/>
              <a:rect l="l" t="t" r="r" b="b"/>
              <a:pathLst>
                <a:path w="88" h="56">
                  <a:moveTo>
                    <a:pt x="36" y="50"/>
                  </a:moveTo>
                  <a:cubicBezTo>
                    <a:pt x="36" y="47"/>
                    <a:pt x="39" y="44"/>
                    <a:pt x="42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6"/>
                    <a:pt x="65" y="33"/>
                    <a:pt x="68" y="33"/>
                  </a:cubicBezTo>
                  <a:cubicBezTo>
                    <a:pt x="70" y="32"/>
                    <a:pt x="72" y="32"/>
                    <a:pt x="74" y="34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3"/>
                    <a:pt x="88" y="1"/>
                    <a:pt x="87" y="0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4" y="34"/>
                    <a:pt x="44" y="34"/>
                  </a:cubicBezTo>
                  <a:cubicBezTo>
                    <a:pt x="44" y="34"/>
                    <a:pt x="43" y="34"/>
                    <a:pt x="43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4" y="56"/>
                    <a:pt x="8" y="56"/>
                  </a:cubicBezTo>
                  <a:cubicBezTo>
                    <a:pt x="36" y="56"/>
                    <a:pt x="36" y="56"/>
                    <a:pt x="36" y="56"/>
                  </a:cubicBezTo>
                  <a:lnTo>
                    <a:pt x="36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39"/>
            <p:cNvSpPr/>
            <p:nvPr/>
          </p:nvSpPr>
          <p:spPr>
            <a:xfrm>
              <a:off x="5205600" y="5093640"/>
              <a:ext cx="172800" cy="146880"/>
            </a:xfrm>
            <a:custGeom>
              <a:avLst/>
              <a:gdLst/>
              <a:ahLst/>
              <a:rect l="l" t="t" r="r" b="b"/>
              <a:pathLst>
                <a:path w="56" h="48">
                  <a:moveTo>
                    <a:pt x="55" y="23"/>
                  </a:move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0"/>
                    <a:pt x="28" y="1"/>
                    <a:pt x="28" y="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9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1" y="48"/>
                    <a:pt x="31" y="47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6" y="25"/>
                    <a:pt x="56" y="25"/>
                    <a:pt x="56" y="24"/>
                  </a:cubicBezTo>
                  <a:cubicBezTo>
                    <a:pt x="56" y="23"/>
                    <a:pt x="56" y="23"/>
                    <a:pt x="55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4" name="CustomShape 40"/>
          <p:cNvSpPr/>
          <p:nvPr/>
        </p:nvSpPr>
        <p:spPr>
          <a:xfrm>
            <a:off x="8425440" y="3717360"/>
            <a:ext cx="296640" cy="304560"/>
          </a:xfrm>
          <a:custGeom>
            <a:avLst/>
            <a:gdLst/>
            <a:ahLst/>
            <a:rect l="l" t="t" r="r" b="b"/>
            <a:pathLst>
              <a:path w="96" h="96">
                <a:moveTo>
                  <a:pt x="8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90"/>
                  <a:pt x="6" y="96"/>
                  <a:pt x="14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90" y="96"/>
                  <a:pt x="96" y="90"/>
                  <a:pt x="96" y="82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lose/>
                <a:moveTo>
                  <a:pt x="76" y="62"/>
                </a:moveTo>
                <a:cubicBezTo>
                  <a:pt x="76" y="63"/>
                  <a:pt x="76" y="63"/>
                  <a:pt x="75" y="64"/>
                </a:cubicBezTo>
                <a:cubicBezTo>
                  <a:pt x="74" y="64"/>
                  <a:pt x="74" y="64"/>
                  <a:pt x="73" y="64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7"/>
                  <a:pt x="59" y="68"/>
                  <a:pt x="58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21" y="68"/>
                  <a:pt x="20" y="67"/>
                  <a:pt x="20" y="66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9"/>
                  <a:pt x="21" y="28"/>
                  <a:pt x="22" y="28"/>
                </a:cubicBezTo>
                <a:cubicBezTo>
                  <a:pt x="58" y="28"/>
                  <a:pt x="58" y="28"/>
                  <a:pt x="58" y="28"/>
                </a:cubicBezTo>
                <a:cubicBezTo>
                  <a:pt x="59" y="28"/>
                  <a:pt x="60" y="29"/>
                  <a:pt x="60" y="30"/>
                </a:cubicBezTo>
                <a:cubicBezTo>
                  <a:pt x="60" y="40"/>
                  <a:pt x="60" y="40"/>
                  <a:pt x="60" y="40"/>
                </a:cubicBezTo>
                <a:cubicBezTo>
                  <a:pt x="73" y="32"/>
                  <a:pt x="73" y="32"/>
                  <a:pt x="73" y="32"/>
                </a:cubicBezTo>
                <a:cubicBezTo>
                  <a:pt x="74" y="32"/>
                  <a:pt x="74" y="32"/>
                  <a:pt x="75" y="32"/>
                </a:cubicBezTo>
                <a:cubicBezTo>
                  <a:pt x="76" y="33"/>
                  <a:pt x="76" y="33"/>
                  <a:pt x="76" y="34"/>
                </a:cubicBezTo>
                <a:lnTo>
                  <a:pt x="76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5" name="Group 41"/>
          <p:cNvGrpSpPr/>
          <p:nvPr/>
        </p:nvGrpSpPr>
        <p:grpSpPr>
          <a:xfrm>
            <a:off x="8438040" y="4916520"/>
            <a:ext cx="271800" cy="295200"/>
            <a:chOff x="8438040" y="4916520"/>
            <a:chExt cx="271800" cy="295200"/>
          </a:xfrm>
        </p:grpSpPr>
        <p:sp>
          <p:nvSpPr>
            <p:cNvPr id="276" name="CustomShape 42"/>
            <p:cNvSpPr/>
            <p:nvPr/>
          </p:nvSpPr>
          <p:spPr>
            <a:xfrm>
              <a:off x="8573400" y="5076720"/>
              <a:ext cx="136440" cy="13500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43" y="40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0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2"/>
                    <a:pt x="44" y="41"/>
                    <a:pt x="43" y="40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4"/>
                    <a:pt x="25" y="30"/>
                    <a:pt x="17" y="30"/>
                  </a:cubicBezTo>
                  <a:cubicBezTo>
                    <a:pt x="10" y="30"/>
                    <a:pt x="4" y="24"/>
                    <a:pt x="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43"/>
            <p:cNvSpPr/>
            <p:nvPr/>
          </p:nvSpPr>
          <p:spPr>
            <a:xfrm>
              <a:off x="8462520" y="4941000"/>
              <a:ext cx="209520" cy="11520"/>
            </a:xfrm>
            <a:custGeom>
              <a:avLst/>
              <a:gdLst/>
              <a:ahLst/>
              <a:rect l="l" t="t" r="r" b="b"/>
              <a:pathLst>
                <a:path w="68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7" y="4"/>
                    <a:pt x="68" y="3"/>
                    <a:pt x="68" y="2"/>
                  </a:cubicBezTo>
                  <a:cubicBezTo>
                    <a:pt x="68" y="1"/>
                    <a:pt x="67" y="0"/>
                    <a:pt x="66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44"/>
            <p:cNvSpPr/>
            <p:nvPr/>
          </p:nvSpPr>
          <p:spPr>
            <a:xfrm>
              <a:off x="8685360" y="5159880"/>
              <a:ext cx="360" cy="360"/>
            </a:xfrm>
            <a:custGeom>
              <a:avLst/>
              <a:gdLst/>
              <a:ahLst/>
              <a:rect l="l" t="t" r="r" b="b"/>
              <a:pathLst>
                <a:path w="0" h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45"/>
            <p:cNvSpPr/>
            <p:nvPr/>
          </p:nvSpPr>
          <p:spPr>
            <a:xfrm>
              <a:off x="8438040" y="4916520"/>
              <a:ext cx="247320" cy="295200"/>
            </a:xfrm>
            <a:custGeom>
              <a:avLst/>
              <a:gdLst/>
              <a:ahLst/>
              <a:rect l="l" t="t" r="r" b="b"/>
              <a:pathLst>
                <a:path w="80" h="96">
                  <a:moveTo>
                    <a:pt x="71" y="88"/>
                  </a:moveTo>
                  <a:cubicBezTo>
                    <a:pt x="68" y="89"/>
                    <a:pt x="65" y="90"/>
                    <a:pt x="61" y="90"/>
                  </a:cubicBezTo>
                  <a:cubicBezTo>
                    <a:pt x="50" y="90"/>
                    <a:pt x="40" y="81"/>
                    <a:pt x="40" y="69"/>
                  </a:cubicBezTo>
                  <a:cubicBezTo>
                    <a:pt x="40" y="57"/>
                    <a:pt x="50" y="48"/>
                    <a:pt x="61" y="48"/>
                  </a:cubicBezTo>
                  <a:cubicBezTo>
                    <a:pt x="69" y="48"/>
                    <a:pt x="76" y="53"/>
                    <a:pt x="80" y="59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7"/>
                    <a:pt x="79" y="16"/>
                    <a:pt x="78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9" y="96"/>
                    <a:pt x="79" y="96"/>
                  </a:cubicBezTo>
                  <a:lnTo>
                    <a:pt x="71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0" name="CustomShape 46"/>
          <p:cNvSpPr/>
          <p:nvPr/>
        </p:nvSpPr>
        <p:spPr>
          <a:xfrm>
            <a:off x="839880" y="1720440"/>
            <a:ext cx="35010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 Various versions have evolved.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282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4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Profile Slide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285" name="Group 5"/>
          <p:cNvGrpSpPr/>
          <p:nvPr/>
        </p:nvGrpSpPr>
        <p:grpSpPr>
          <a:xfrm>
            <a:off x="6095880" y="0"/>
            <a:ext cx="6096240" cy="6238440"/>
            <a:chOff x="6095880" y="0"/>
            <a:chExt cx="6096240" cy="6238440"/>
          </a:xfrm>
        </p:grpSpPr>
        <p:pic>
          <p:nvPicPr>
            <p:cNvPr id="286" name="Picture 6" descr=""/>
            <p:cNvPicPr/>
            <p:nvPr/>
          </p:nvPicPr>
          <p:blipFill>
            <a:blip r:embed="rId1"/>
            <a:srcRect l="14233" t="0" r="26509" b="9029"/>
            <a:stretch/>
          </p:blipFill>
          <p:spPr>
            <a:xfrm flipH="1">
              <a:off x="6096600" y="0"/>
              <a:ext cx="6095520" cy="6238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7" name="CustomShape 6"/>
            <p:cNvSpPr/>
            <p:nvPr/>
          </p:nvSpPr>
          <p:spPr>
            <a:xfrm>
              <a:off x="6095880" y="0"/>
              <a:ext cx="4038120" cy="623844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8" name="CustomShape 7"/>
          <p:cNvSpPr/>
          <p:nvPr/>
        </p:nvSpPr>
        <p:spPr>
          <a:xfrm>
            <a:off x="849240" y="1171440"/>
            <a:ext cx="61606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62626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289" name="CustomShape 8"/>
          <p:cNvSpPr/>
          <p:nvPr/>
        </p:nvSpPr>
        <p:spPr>
          <a:xfrm>
            <a:off x="835560" y="4480560"/>
            <a:ext cx="45360" cy="225000"/>
          </a:xfrm>
          <a:prstGeom prst="rect">
            <a:avLst/>
          </a:prstGeom>
          <a:gradFill rotWithShape="0">
            <a:gsLst>
              <a:gs pos="0">
                <a:srgbClr val="0c344c"/>
              </a:gs>
              <a:gs pos="100000">
                <a:srgbClr val="d80f79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90" name="Group 9"/>
          <p:cNvGrpSpPr/>
          <p:nvPr/>
        </p:nvGrpSpPr>
        <p:grpSpPr>
          <a:xfrm>
            <a:off x="835560" y="1828800"/>
            <a:ext cx="1336320" cy="1038240"/>
            <a:chOff x="835560" y="1828800"/>
            <a:chExt cx="1336320" cy="1038240"/>
          </a:xfrm>
        </p:grpSpPr>
        <p:sp>
          <p:nvSpPr>
            <p:cNvPr id="291" name="CustomShape 10"/>
            <p:cNvSpPr/>
            <p:nvPr/>
          </p:nvSpPr>
          <p:spPr>
            <a:xfrm rot="18900000">
              <a:off x="920520" y="214308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CustomShape 11"/>
            <p:cNvSpPr/>
            <p:nvPr/>
          </p:nvSpPr>
          <p:spPr>
            <a:xfrm rot="18900000">
              <a:off x="1676520" y="214308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CustomShape 12"/>
            <p:cNvSpPr/>
            <p:nvPr/>
          </p:nvSpPr>
          <p:spPr>
            <a:xfrm rot="2700000">
              <a:off x="1136880" y="198072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4" name="Group 13"/>
          <p:cNvGrpSpPr/>
          <p:nvPr/>
        </p:nvGrpSpPr>
        <p:grpSpPr>
          <a:xfrm>
            <a:off x="835560" y="2995920"/>
            <a:ext cx="1336320" cy="1038240"/>
            <a:chOff x="835560" y="2995920"/>
            <a:chExt cx="1336320" cy="1038240"/>
          </a:xfrm>
        </p:grpSpPr>
        <p:sp>
          <p:nvSpPr>
            <p:cNvPr id="295" name="CustomShape 14"/>
            <p:cNvSpPr/>
            <p:nvPr/>
          </p:nvSpPr>
          <p:spPr>
            <a:xfrm rot="18900000">
              <a:off x="920520" y="33102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CustomShape 15"/>
            <p:cNvSpPr/>
            <p:nvPr/>
          </p:nvSpPr>
          <p:spPr>
            <a:xfrm rot="18900000">
              <a:off x="1676520" y="33102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16"/>
            <p:cNvSpPr/>
            <p:nvPr/>
          </p:nvSpPr>
          <p:spPr>
            <a:xfrm rot="2700000">
              <a:off x="1136880" y="31478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98" name="CustomShape 17"/>
          <p:cNvSpPr/>
          <p:nvPr/>
        </p:nvSpPr>
        <p:spPr>
          <a:xfrm>
            <a:off x="2603520" y="2352240"/>
            <a:ext cx="391140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There are many variations of passages of Lorem Ipsum available, but the majority have suffered alteration in some form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299" name="CustomShape 18"/>
          <p:cNvSpPr/>
          <p:nvPr/>
        </p:nvSpPr>
        <p:spPr>
          <a:xfrm>
            <a:off x="2603520" y="2021040"/>
            <a:ext cx="35809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300" name="CustomShape 19"/>
          <p:cNvSpPr/>
          <p:nvPr/>
        </p:nvSpPr>
        <p:spPr>
          <a:xfrm>
            <a:off x="2603520" y="3519360"/>
            <a:ext cx="391140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There are many variations of passages of Lorem Ipsum available, but the majority have suffered alteration in some form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301" name="CustomShape 20"/>
          <p:cNvSpPr/>
          <p:nvPr/>
        </p:nvSpPr>
        <p:spPr>
          <a:xfrm>
            <a:off x="2603520" y="3188160"/>
            <a:ext cx="358092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302" name="Group 21"/>
          <p:cNvGrpSpPr/>
          <p:nvPr/>
        </p:nvGrpSpPr>
        <p:grpSpPr>
          <a:xfrm>
            <a:off x="1375920" y="2194560"/>
            <a:ext cx="255600" cy="306720"/>
            <a:chOff x="1375920" y="2194560"/>
            <a:chExt cx="255600" cy="306720"/>
          </a:xfrm>
        </p:grpSpPr>
        <p:sp>
          <p:nvSpPr>
            <p:cNvPr id="303" name="CustomShape 22"/>
            <p:cNvSpPr/>
            <p:nvPr/>
          </p:nvSpPr>
          <p:spPr>
            <a:xfrm>
              <a:off x="1375920" y="2245680"/>
              <a:ext cx="255600" cy="255600"/>
            </a:xfrm>
            <a:custGeom>
              <a:avLst/>
              <a:gdLst/>
              <a:ahLst/>
              <a:rect l="l" t="t" r="r" b="b"/>
              <a:pathLst>
                <a:path w="80" h="80">
                  <a:moveTo>
                    <a:pt x="70" y="13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0"/>
                    <a:pt x="75" y="10"/>
                    <a:pt x="76" y="10"/>
                  </a:cubicBezTo>
                  <a:cubicBezTo>
                    <a:pt x="77" y="10"/>
                    <a:pt x="77" y="10"/>
                    <a:pt x="77" y="9"/>
                  </a:cubicBezTo>
                  <a:cubicBezTo>
                    <a:pt x="78" y="9"/>
                    <a:pt x="78" y="7"/>
                    <a:pt x="77" y="7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2"/>
                    <a:pt x="71" y="2"/>
                    <a:pt x="71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0" y="4"/>
                    <a:pt x="5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30"/>
                    <a:pt x="76" y="20"/>
                    <a:pt x="70" y="13"/>
                  </a:cubicBezTo>
                  <a:close/>
                  <a:moveTo>
                    <a:pt x="41" y="41"/>
                  </a:moveTo>
                  <a:cubicBezTo>
                    <a:pt x="41" y="42"/>
                    <a:pt x="41" y="42"/>
                    <a:pt x="40" y="42"/>
                  </a:cubicBezTo>
                  <a:cubicBezTo>
                    <a:pt x="39" y="42"/>
                    <a:pt x="39" y="42"/>
                    <a:pt x="39" y="41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1"/>
                    <a:pt x="21" y="21"/>
                  </a:cubicBezTo>
                  <a:cubicBezTo>
                    <a:pt x="21" y="20"/>
                    <a:pt x="23" y="20"/>
                    <a:pt x="23" y="2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23"/>
            <p:cNvSpPr/>
            <p:nvPr/>
          </p:nvSpPr>
          <p:spPr>
            <a:xfrm>
              <a:off x="1459800" y="2194560"/>
              <a:ext cx="88560" cy="44280"/>
            </a:xfrm>
            <a:custGeom>
              <a:avLst/>
              <a:gdLst/>
              <a:ahLst/>
              <a:rect l="l" t="t" r="r" b="b"/>
              <a:pathLst>
                <a:path w="28" h="14">
                  <a:moveTo>
                    <a:pt x="2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9" y="14"/>
                    <a:pt x="10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3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3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5" name="Group 24"/>
          <p:cNvGrpSpPr/>
          <p:nvPr/>
        </p:nvGrpSpPr>
        <p:grpSpPr>
          <a:xfrm>
            <a:off x="1355400" y="3366000"/>
            <a:ext cx="297000" cy="298440"/>
            <a:chOff x="1355400" y="3366000"/>
            <a:chExt cx="297000" cy="298440"/>
          </a:xfrm>
        </p:grpSpPr>
        <p:sp>
          <p:nvSpPr>
            <p:cNvPr id="306" name="CustomShape 25"/>
            <p:cNvSpPr/>
            <p:nvPr/>
          </p:nvSpPr>
          <p:spPr>
            <a:xfrm>
              <a:off x="1392120" y="3615120"/>
              <a:ext cx="86040" cy="49320"/>
            </a:xfrm>
            <a:custGeom>
              <a:avLst/>
              <a:gdLst/>
              <a:ahLst/>
              <a:rect l="l" t="t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6"/>
            <p:cNvSpPr/>
            <p:nvPr/>
          </p:nvSpPr>
          <p:spPr>
            <a:xfrm>
              <a:off x="1355400" y="3444480"/>
              <a:ext cx="110880" cy="156960"/>
            </a:xfrm>
            <a:custGeom>
              <a:avLst/>
              <a:gdLst/>
              <a:ahLst/>
              <a:rect l="l" t="t" r="r" b="b"/>
              <a:pathLst>
                <a:path w="36" h="51">
                  <a:moveTo>
                    <a:pt x="15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8"/>
                  </a:cubicBezTo>
                  <a:cubicBezTo>
                    <a:pt x="36" y="38"/>
                    <a:pt x="32" y="26"/>
                    <a:pt x="30" y="22"/>
                  </a:cubicBezTo>
                  <a:cubicBezTo>
                    <a:pt x="28" y="19"/>
                    <a:pt x="24" y="18"/>
                    <a:pt x="22" y="19"/>
                  </a:cubicBezTo>
                  <a:cubicBezTo>
                    <a:pt x="20" y="20"/>
                    <a:pt x="18" y="23"/>
                    <a:pt x="19" y="2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13"/>
                    <a:pt x="12" y="5"/>
                    <a:pt x="7" y="2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1" y="37"/>
                  </a:cubicBezTo>
                  <a:cubicBezTo>
                    <a:pt x="4" y="39"/>
                    <a:pt x="12" y="48"/>
                    <a:pt x="15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27"/>
            <p:cNvSpPr/>
            <p:nvPr/>
          </p:nvSpPr>
          <p:spPr>
            <a:xfrm>
              <a:off x="1528560" y="3615120"/>
              <a:ext cx="86040" cy="49320"/>
            </a:xfrm>
            <a:custGeom>
              <a:avLst/>
              <a:gdLst/>
              <a:ahLst/>
              <a:rect l="l" t="t" r="r" b="b"/>
              <a:pathLst>
                <a:path w="28" h="16">
                  <a:moveTo>
                    <a:pt x="2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28"/>
            <p:cNvSpPr/>
            <p:nvPr/>
          </p:nvSpPr>
          <p:spPr>
            <a:xfrm>
              <a:off x="1541520" y="3444480"/>
              <a:ext cx="110880" cy="156960"/>
            </a:xfrm>
            <a:custGeom>
              <a:avLst/>
              <a:gdLst/>
              <a:ahLst/>
              <a:rect l="l" t="t" r="r" b="b"/>
              <a:pathLst>
                <a:path w="36" h="51">
                  <a:moveTo>
                    <a:pt x="35" y="1"/>
                  </a:moveTo>
                  <a:cubicBezTo>
                    <a:pt x="34" y="1"/>
                    <a:pt x="32" y="0"/>
                    <a:pt x="29" y="2"/>
                  </a:cubicBezTo>
                  <a:cubicBezTo>
                    <a:pt x="24" y="5"/>
                    <a:pt x="22" y="13"/>
                    <a:pt x="22" y="2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3"/>
                    <a:pt x="16" y="20"/>
                    <a:pt x="14" y="19"/>
                  </a:cubicBezTo>
                  <a:cubicBezTo>
                    <a:pt x="12" y="18"/>
                    <a:pt x="8" y="19"/>
                    <a:pt x="6" y="22"/>
                  </a:cubicBezTo>
                  <a:cubicBezTo>
                    <a:pt x="4" y="26"/>
                    <a:pt x="0" y="38"/>
                    <a:pt x="0" y="3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4" y="48"/>
                    <a:pt x="33" y="39"/>
                    <a:pt x="35" y="36"/>
                  </a:cubicBezTo>
                  <a:cubicBezTo>
                    <a:pt x="36" y="36"/>
                    <a:pt x="36" y="36"/>
                    <a:pt x="36" y="35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2"/>
                    <a:pt x="35" y="1"/>
                    <a:pt x="3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9"/>
            <p:cNvSpPr/>
            <p:nvPr/>
          </p:nvSpPr>
          <p:spPr>
            <a:xfrm>
              <a:off x="1482480" y="3429000"/>
              <a:ext cx="42840" cy="67680"/>
            </a:xfrm>
            <a:custGeom>
              <a:avLst/>
              <a:gdLst/>
              <a:ahLst/>
              <a:rect l="l" t="t" r="r" b="b"/>
              <a:pathLst>
                <a:path w="33" h="52">
                  <a:moveTo>
                    <a:pt x="33" y="0"/>
                  </a:moveTo>
                  <a:lnTo>
                    <a:pt x="0" y="0"/>
                  </a:lnTo>
                  <a:lnTo>
                    <a:pt x="16" y="5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30"/>
            <p:cNvSpPr/>
            <p:nvPr/>
          </p:nvSpPr>
          <p:spPr>
            <a:xfrm>
              <a:off x="1419480" y="3372480"/>
              <a:ext cx="44280" cy="42840"/>
            </a:xfrm>
            <a:custGeom>
              <a:avLst/>
              <a:gdLst/>
              <a:ahLst/>
              <a:rect l="l" t="t" r="r" b="b"/>
              <a:pathLst>
                <a:path w="34" h="33">
                  <a:moveTo>
                    <a:pt x="34" y="33"/>
                  </a:moveTo>
                  <a:lnTo>
                    <a:pt x="26" y="0"/>
                  </a:lnTo>
                  <a:lnTo>
                    <a:pt x="0" y="33"/>
                  </a:lnTo>
                  <a:lnTo>
                    <a:pt x="34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31"/>
            <p:cNvSpPr/>
            <p:nvPr/>
          </p:nvSpPr>
          <p:spPr>
            <a:xfrm>
              <a:off x="1466640" y="3366000"/>
              <a:ext cx="74520" cy="49320"/>
            </a:xfrm>
            <a:custGeom>
              <a:avLst/>
              <a:gdLst/>
              <a:ahLst/>
              <a:rect l="l" t="t" r="r" b="b"/>
              <a:pathLst>
                <a:path w="57" h="38">
                  <a:moveTo>
                    <a:pt x="0" y="0"/>
                  </a:moveTo>
                  <a:lnTo>
                    <a:pt x="7" y="38"/>
                  </a:lnTo>
                  <a:lnTo>
                    <a:pt x="47" y="38"/>
                  </a:ln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32"/>
            <p:cNvSpPr/>
            <p:nvPr/>
          </p:nvSpPr>
          <p:spPr>
            <a:xfrm>
              <a:off x="1510200" y="3429000"/>
              <a:ext cx="77040" cy="86040"/>
            </a:xfrm>
            <a:custGeom>
              <a:avLst/>
              <a:gdLst/>
              <a:ahLst/>
              <a:rect l="l" t="t" r="r" b="b"/>
              <a:pathLst>
                <a:path w="59" h="66">
                  <a:moveTo>
                    <a:pt x="21" y="0"/>
                  </a:moveTo>
                  <a:lnTo>
                    <a:pt x="0" y="66"/>
                  </a:lnTo>
                  <a:lnTo>
                    <a:pt x="0" y="66"/>
                  </a:lnTo>
                  <a:lnTo>
                    <a:pt x="59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33"/>
            <p:cNvSpPr/>
            <p:nvPr/>
          </p:nvSpPr>
          <p:spPr>
            <a:xfrm>
              <a:off x="1544040" y="3372480"/>
              <a:ext cx="42840" cy="4284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0" y="33"/>
                  </a:moveTo>
                  <a:lnTo>
                    <a:pt x="33" y="33"/>
                  </a:lnTo>
                  <a:lnTo>
                    <a:pt x="7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4"/>
            <p:cNvSpPr/>
            <p:nvPr/>
          </p:nvSpPr>
          <p:spPr>
            <a:xfrm>
              <a:off x="1419480" y="3429000"/>
              <a:ext cx="78120" cy="88920"/>
            </a:xfrm>
            <a:custGeom>
              <a:avLst/>
              <a:gdLst/>
              <a:ahLst/>
              <a:rect l="l" t="t" r="r" b="b"/>
              <a:pathLst>
                <a:path w="60" h="68">
                  <a:moveTo>
                    <a:pt x="60" y="66"/>
                  </a:moveTo>
                  <a:lnTo>
                    <a:pt x="36" y="0"/>
                  </a:lnTo>
                  <a:lnTo>
                    <a:pt x="0" y="0"/>
                  </a:lnTo>
                  <a:lnTo>
                    <a:pt x="60" y="68"/>
                  </a:lnTo>
                  <a:lnTo>
                    <a:pt x="60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6" name="CustomShape 35"/>
          <p:cNvSpPr/>
          <p:nvPr/>
        </p:nvSpPr>
        <p:spPr>
          <a:xfrm>
            <a:off x="984600" y="4438800"/>
            <a:ext cx="5529960" cy="11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There are many variations of passages of Lorem Ipsum available, but the majority have suffered alteration in some form. The point of using Lorem Ipsum is that it has a more-or-less normal distribution of letters, as opposed to using 'Content here.</a:t>
            </a: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It is a long established fact that a reader will be distracted by the readable content of a page when looking at its layout. The point of using Lorem Ipsum is that it has a more-or-less normal distribution of letters, as opposed to using 'Content here, content here', making it look like readable English.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317" name="Line 36"/>
          <p:cNvSpPr/>
          <p:nvPr/>
        </p:nvSpPr>
        <p:spPr>
          <a:xfrm>
            <a:off x="839520" y="4438800"/>
            <a:ext cx="360" cy="1161720"/>
          </a:xfrm>
          <a:prstGeom prst="line">
            <a:avLst/>
          </a:prstGeom>
          <a:ln w="9360"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319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1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Process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22" name="CustomShape 5"/>
          <p:cNvSpPr/>
          <p:nvPr/>
        </p:nvSpPr>
        <p:spPr>
          <a:xfrm>
            <a:off x="849240" y="1171440"/>
            <a:ext cx="61606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262626"/>
                </a:solidFill>
                <a:latin typeface="Calibri"/>
              </a:rPr>
              <a:t>Lorem Ipsum is simply dummy text of the printing and typesetting industry. 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323" name="Group 6"/>
          <p:cNvGrpSpPr/>
          <p:nvPr/>
        </p:nvGrpSpPr>
        <p:grpSpPr>
          <a:xfrm>
            <a:off x="1440" y="2754000"/>
            <a:ext cx="12197520" cy="1991520"/>
            <a:chOff x="1440" y="2754000"/>
            <a:chExt cx="12197520" cy="1991520"/>
          </a:xfrm>
        </p:grpSpPr>
        <p:sp>
          <p:nvSpPr>
            <p:cNvPr id="324" name="CustomShape 7"/>
            <p:cNvSpPr/>
            <p:nvPr/>
          </p:nvSpPr>
          <p:spPr>
            <a:xfrm>
              <a:off x="1440" y="2754000"/>
              <a:ext cx="10803960" cy="21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8"/>
            <p:cNvSpPr/>
            <p:nvPr/>
          </p:nvSpPr>
          <p:spPr>
            <a:xfrm>
              <a:off x="10806120" y="2754000"/>
              <a:ext cx="545760" cy="1099080"/>
            </a:xfrm>
            <a:custGeom>
              <a:avLst/>
              <a:gdLst/>
              <a:ahLst/>
              <a:rect l="l" t="t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9"/>
            <p:cNvSpPr/>
            <p:nvPr/>
          </p:nvSpPr>
          <p:spPr>
            <a:xfrm flipH="1" flipV="1">
              <a:off x="1394640" y="4535280"/>
              <a:ext cx="10803960" cy="21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10"/>
            <p:cNvSpPr/>
            <p:nvPr/>
          </p:nvSpPr>
          <p:spPr>
            <a:xfrm flipH="1" flipV="1">
              <a:off x="849240" y="3645720"/>
              <a:ext cx="545760" cy="1099080"/>
            </a:xfrm>
            <a:custGeom>
              <a:avLst/>
              <a:gdLst/>
              <a:ahLst/>
              <a:rect l="l" t="t" r="r" b="b"/>
              <a:pathLst>
                <a:path w="266" h="532">
                  <a:moveTo>
                    <a:pt x="266" y="266"/>
                  </a:moveTo>
                  <a:cubicBezTo>
                    <a:pt x="266" y="413"/>
                    <a:pt x="147" y="532"/>
                    <a:pt x="0" y="532"/>
                  </a:cubicBezTo>
                  <a:cubicBezTo>
                    <a:pt x="0" y="430"/>
                    <a:pt x="0" y="430"/>
                    <a:pt x="0" y="430"/>
                  </a:cubicBezTo>
                  <a:cubicBezTo>
                    <a:pt x="91" y="430"/>
                    <a:pt x="164" y="357"/>
                    <a:pt x="164" y="266"/>
                  </a:cubicBezTo>
                  <a:cubicBezTo>
                    <a:pt x="164" y="176"/>
                    <a:pt x="91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7" y="0"/>
                    <a:pt x="266" y="119"/>
                    <a:pt x="266" y="26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CustomShape 11"/>
            <p:cNvSpPr/>
            <p:nvPr/>
          </p:nvSpPr>
          <p:spPr>
            <a:xfrm>
              <a:off x="1395360" y="3645000"/>
              <a:ext cx="9410040" cy="21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9" name="Group 12"/>
          <p:cNvGrpSpPr/>
          <p:nvPr/>
        </p:nvGrpSpPr>
        <p:grpSpPr>
          <a:xfrm>
            <a:off x="5587560" y="2460600"/>
            <a:ext cx="1025640" cy="796680"/>
            <a:chOff x="5587560" y="2460600"/>
            <a:chExt cx="1025640" cy="796680"/>
          </a:xfrm>
        </p:grpSpPr>
        <p:sp>
          <p:nvSpPr>
            <p:cNvPr id="330" name="CustomShape 13"/>
            <p:cNvSpPr/>
            <p:nvPr/>
          </p:nvSpPr>
          <p:spPr>
            <a:xfrm rot="18900000">
              <a:off x="565272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CustomShape 14"/>
            <p:cNvSpPr/>
            <p:nvPr/>
          </p:nvSpPr>
          <p:spPr>
            <a:xfrm rot="18900000">
              <a:off x="623304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CustomShape 15"/>
            <p:cNvSpPr/>
            <p:nvPr/>
          </p:nvSpPr>
          <p:spPr>
            <a:xfrm rot="2700000">
              <a:off x="5818680" y="257724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33" name="Group 16"/>
          <p:cNvGrpSpPr/>
          <p:nvPr/>
        </p:nvGrpSpPr>
        <p:grpSpPr>
          <a:xfrm>
            <a:off x="5587560" y="4241520"/>
            <a:ext cx="1025640" cy="796680"/>
            <a:chOff x="5587560" y="4241520"/>
            <a:chExt cx="1025640" cy="796680"/>
          </a:xfrm>
        </p:grpSpPr>
        <p:sp>
          <p:nvSpPr>
            <p:cNvPr id="334" name="CustomShape 17"/>
            <p:cNvSpPr/>
            <p:nvPr/>
          </p:nvSpPr>
          <p:spPr>
            <a:xfrm rot="18900000">
              <a:off x="565272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CustomShape 18"/>
            <p:cNvSpPr/>
            <p:nvPr/>
          </p:nvSpPr>
          <p:spPr>
            <a:xfrm rot="18900000">
              <a:off x="623304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CustomShape 19"/>
            <p:cNvSpPr/>
            <p:nvPr/>
          </p:nvSpPr>
          <p:spPr>
            <a:xfrm rot="2700000">
              <a:off x="5818680" y="435816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37" name="Group 20"/>
          <p:cNvGrpSpPr/>
          <p:nvPr/>
        </p:nvGrpSpPr>
        <p:grpSpPr>
          <a:xfrm>
            <a:off x="5959440" y="2717280"/>
            <a:ext cx="282240" cy="283680"/>
            <a:chOff x="5959440" y="2717280"/>
            <a:chExt cx="282240" cy="283680"/>
          </a:xfrm>
        </p:grpSpPr>
        <p:sp>
          <p:nvSpPr>
            <p:cNvPr id="338" name="CustomShape 21"/>
            <p:cNvSpPr/>
            <p:nvPr/>
          </p:nvSpPr>
          <p:spPr>
            <a:xfrm>
              <a:off x="5959440" y="2811960"/>
              <a:ext cx="187560" cy="189000"/>
            </a:xfrm>
            <a:custGeom>
              <a:avLst/>
              <a:gdLst/>
              <a:ahLst/>
              <a:rect l="l" t="t" r="r" b="b"/>
              <a:pathLst>
                <a:path w="64" h="64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7" y="31"/>
                    <a:pt x="33" y="17"/>
                    <a:pt x="32" y="0"/>
                  </a:cubicBezTo>
                  <a:close/>
                  <a:moveTo>
                    <a:pt x="32" y="30"/>
                  </a:moveTo>
                  <a:cubicBezTo>
                    <a:pt x="36" y="30"/>
                    <a:pt x="40" y="34"/>
                    <a:pt x="40" y="38"/>
                  </a:cubicBezTo>
                  <a:cubicBezTo>
                    <a:pt x="40" y="42"/>
                    <a:pt x="37" y="45"/>
                    <a:pt x="34" y="46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9"/>
                    <a:pt x="33" y="50"/>
                    <a:pt x="32" y="50"/>
                  </a:cubicBezTo>
                  <a:cubicBezTo>
                    <a:pt x="31" y="50"/>
                    <a:pt x="30" y="49"/>
                    <a:pt x="30" y="48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7" y="45"/>
                    <a:pt x="24" y="42"/>
                    <a:pt x="24" y="38"/>
                  </a:cubicBezTo>
                  <a:cubicBezTo>
                    <a:pt x="24" y="37"/>
                    <a:pt x="25" y="36"/>
                    <a:pt x="26" y="36"/>
                  </a:cubicBezTo>
                  <a:cubicBezTo>
                    <a:pt x="27" y="36"/>
                    <a:pt x="28" y="37"/>
                    <a:pt x="28" y="38"/>
                  </a:cubicBezTo>
                  <a:cubicBezTo>
                    <a:pt x="28" y="40"/>
                    <a:pt x="30" y="42"/>
                    <a:pt x="32" y="42"/>
                  </a:cubicBezTo>
                  <a:cubicBezTo>
                    <a:pt x="34" y="42"/>
                    <a:pt x="36" y="40"/>
                    <a:pt x="36" y="38"/>
                  </a:cubicBezTo>
                  <a:cubicBezTo>
                    <a:pt x="36" y="36"/>
                    <a:pt x="34" y="34"/>
                    <a:pt x="32" y="34"/>
                  </a:cubicBezTo>
                  <a:cubicBezTo>
                    <a:pt x="28" y="34"/>
                    <a:pt x="24" y="30"/>
                    <a:pt x="24" y="26"/>
                  </a:cubicBezTo>
                  <a:cubicBezTo>
                    <a:pt x="24" y="22"/>
                    <a:pt x="27" y="19"/>
                    <a:pt x="30" y="18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15"/>
                    <a:pt x="31" y="14"/>
                    <a:pt x="32" y="14"/>
                  </a:cubicBezTo>
                  <a:cubicBezTo>
                    <a:pt x="33" y="14"/>
                    <a:pt x="34" y="15"/>
                    <a:pt x="34" y="1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7" y="19"/>
                    <a:pt x="40" y="22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ubicBezTo>
                    <a:pt x="37" y="28"/>
                    <a:pt x="36" y="27"/>
                    <a:pt x="36" y="26"/>
                  </a:cubicBezTo>
                  <a:cubicBezTo>
                    <a:pt x="36" y="24"/>
                    <a:pt x="34" y="22"/>
                    <a:pt x="32" y="22"/>
                  </a:cubicBezTo>
                  <a:cubicBezTo>
                    <a:pt x="30" y="22"/>
                    <a:pt x="28" y="24"/>
                    <a:pt x="28" y="26"/>
                  </a:cubicBezTo>
                  <a:cubicBezTo>
                    <a:pt x="28" y="28"/>
                    <a:pt x="30" y="30"/>
                    <a:pt x="32" y="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22"/>
            <p:cNvSpPr/>
            <p:nvPr/>
          </p:nvSpPr>
          <p:spPr>
            <a:xfrm>
              <a:off x="6065280" y="2717280"/>
              <a:ext cx="176400" cy="177840"/>
            </a:xfrm>
            <a:custGeom>
              <a:avLst/>
              <a:gdLst/>
              <a:ahLst/>
              <a:rect l="l" t="t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28"/>
                  </a:moveTo>
                  <a:cubicBezTo>
                    <a:pt x="34" y="28"/>
                    <a:pt x="38" y="31"/>
                    <a:pt x="38" y="36"/>
                  </a:cubicBezTo>
                  <a:cubicBezTo>
                    <a:pt x="38" y="39"/>
                    <a:pt x="35" y="42"/>
                    <a:pt x="32" y="43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6"/>
                    <a:pt x="31" y="47"/>
                    <a:pt x="30" y="47"/>
                  </a:cubicBezTo>
                  <a:cubicBezTo>
                    <a:pt x="29" y="47"/>
                    <a:pt x="28" y="46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5" y="42"/>
                    <a:pt x="22" y="39"/>
                    <a:pt x="22" y="36"/>
                  </a:cubicBezTo>
                  <a:cubicBezTo>
                    <a:pt x="22" y="34"/>
                    <a:pt x="23" y="34"/>
                    <a:pt x="24" y="34"/>
                  </a:cubicBezTo>
                  <a:cubicBezTo>
                    <a:pt x="26" y="34"/>
                    <a:pt x="26" y="34"/>
                    <a:pt x="26" y="36"/>
                  </a:cubicBezTo>
                  <a:cubicBezTo>
                    <a:pt x="26" y="38"/>
                    <a:pt x="28" y="39"/>
                    <a:pt x="30" y="39"/>
                  </a:cubicBezTo>
                  <a:cubicBezTo>
                    <a:pt x="32" y="39"/>
                    <a:pt x="34" y="38"/>
                    <a:pt x="34" y="36"/>
                  </a:cubicBezTo>
                  <a:cubicBezTo>
                    <a:pt x="34" y="34"/>
                    <a:pt x="32" y="32"/>
                    <a:pt x="30" y="32"/>
                  </a:cubicBezTo>
                  <a:cubicBezTo>
                    <a:pt x="26" y="32"/>
                    <a:pt x="22" y="29"/>
                    <a:pt x="22" y="24"/>
                  </a:cubicBezTo>
                  <a:cubicBezTo>
                    <a:pt x="22" y="21"/>
                    <a:pt x="25" y="18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9" y="13"/>
                    <a:pt x="30" y="13"/>
                  </a:cubicBezTo>
                  <a:cubicBezTo>
                    <a:pt x="31" y="13"/>
                    <a:pt x="32" y="14"/>
                    <a:pt x="32" y="15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5" y="18"/>
                    <a:pt x="38" y="21"/>
                    <a:pt x="38" y="24"/>
                  </a:cubicBezTo>
                  <a:cubicBezTo>
                    <a:pt x="38" y="26"/>
                    <a:pt x="37" y="26"/>
                    <a:pt x="36" y="26"/>
                  </a:cubicBezTo>
                  <a:cubicBezTo>
                    <a:pt x="34" y="26"/>
                    <a:pt x="34" y="26"/>
                    <a:pt x="34" y="24"/>
                  </a:cubicBezTo>
                  <a:cubicBezTo>
                    <a:pt x="34" y="22"/>
                    <a:pt x="32" y="21"/>
                    <a:pt x="30" y="21"/>
                  </a:cubicBezTo>
                  <a:cubicBezTo>
                    <a:pt x="28" y="21"/>
                    <a:pt x="26" y="22"/>
                    <a:pt x="26" y="24"/>
                  </a:cubicBezTo>
                  <a:cubicBezTo>
                    <a:pt x="26" y="26"/>
                    <a:pt x="28" y="28"/>
                    <a:pt x="30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40" name="Group 23"/>
          <p:cNvGrpSpPr/>
          <p:nvPr/>
        </p:nvGrpSpPr>
        <p:grpSpPr>
          <a:xfrm>
            <a:off x="2473920" y="4241520"/>
            <a:ext cx="1025640" cy="796680"/>
            <a:chOff x="2473920" y="4241520"/>
            <a:chExt cx="1025640" cy="796680"/>
          </a:xfrm>
        </p:grpSpPr>
        <p:sp>
          <p:nvSpPr>
            <p:cNvPr id="341" name="CustomShape 24"/>
            <p:cNvSpPr/>
            <p:nvPr/>
          </p:nvSpPr>
          <p:spPr>
            <a:xfrm rot="18900000">
              <a:off x="253908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CustomShape 25"/>
            <p:cNvSpPr/>
            <p:nvPr/>
          </p:nvSpPr>
          <p:spPr>
            <a:xfrm rot="18900000">
              <a:off x="311940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CustomShape 26"/>
            <p:cNvSpPr/>
            <p:nvPr/>
          </p:nvSpPr>
          <p:spPr>
            <a:xfrm rot="2700000">
              <a:off x="2705040" y="435816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4" name="Group 27"/>
          <p:cNvGrpSpPr/>
          <p:nvPr/>
        </p:nvGrpSpPr>
        <p:grpSpPr>
          <a:xfrm>
            <a:off x="8691840" y="4241520"/>
            <a:ext cx="1025640" cy="796680"/>
            <a:chOff x="8691840" y="4241520"/>
            <a:chExt cx="1025640" cy="796680"/>
          </a:xfrm>
        </p:grpSpPr>
        <p:sp>
          <p:nvSpPr>
            <p:cNvPr id="345" name="CustomShape 28"/>
            <p:cNvSpPr/>
            <p:nvPr/>
          </p:nvSpPr>
          <p:spPr>
            <a:xfrm rot="18900000">
              <a:off x="875700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29"/>
            <p:cNvSpPr/>
            <p:nvPr/>
          </p:nvSpPr>
          <p:spPr>
            <a:xfrm rot="18900000">
              <a:off x="9337320" y="448272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CustomShape 30"/>
            <p:cNvSpPr/>
            <p:nvPr/>
          </p:nvSpPr>
          <p:spPr>
            <a:xfrm rot="2700000">
              <a:off x="8922960" y="435816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8" name="Group 31"/>
          <p:cNvGrpSpPr/>
          <p:nvPr/>
        </p:nvGrpSpPr>
        <p:grpSpPr>
          <a:xfrm>
            <a:off x="9069840" y="4498560"/>
            <a:ext cx="269640" cy="283680"/>
            <a:chOff x="9069840" y="4498560"/>
            <a:chExt cx="269640" cy="283680"/>
          </a:xfrm>
        </p:grpSpPr>
        <p:sp>
          <p:nvSpPr>
            <p:cNvPr id="349" name="CustomShape 32"/>
            <p:cNvSpPr/>
            <p:nvPr/>
          </p:nvSpPr>
          <p:spPr>
            <a:xfrm>
              <a:off x="9266400" y="4498560"/>
              <a:ext cx="73080" cy="120600"/>
            </a:xfrm>
            <a:custGeom>
              <a:avLst/>
              <a:gdLst/>
              <a:ahLst/>
              <a:rect l="l" t="t" r="r" b="b"/>
              <a:pathLst>
                <a:path w="25" h="41">
                  <a:moveTo>
                    <a:pt x="25" y="1"/>
                  </a:moveTo>
                  <a:cubicBezTo>
                    <a:pt x="25" y="0"/>
                    <a:pt x="24" y="0"/>
                    <a:pt x="2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6"/>
                    <a:pt x="5" y="39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33"/>
            <p:cNvSpPr/>
            <p:nvPr/>
          </p:nvSpPr>
          <p:spPr>
            <a:xfrm>
              <a:off x="9231840" y="4498560"/>
              <a:ext cx="70560" cy="94320"/>
            </a:xfrm>
            <a:custGeom>
              <a:avLst/>
              <a:gdLst/>
              <a:ahLst/>
              <a:rect l="l" t="t" r="r" b="b"/>
              <a:pathLst>
                <a:path w="24" h="32">
                  <a:moveTo>
                    <a:pt x="2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30"/>
                    <a:pt x="6" y="31"/>
                    <a:pt x="9" y="3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34"/>
            <p:cNvSpPr/>
            <p:nvPr/>
          </p:nvSpPr>
          <p:spPr>
            <a:xfrm>
              <a:off x="9069840" y="4498560"/>
              <a:ext cx="73080" cy="120600"/>
            </a:xfrm>
            <a:custGeom>
              <a:avLst/>
              <a:gdLst/>
              <a:ahLst/>
              <a:rect l="l" t="t" r="r" b="b"/>
              <a:pathLst>
                <a:path w="25" h="41">
                  <a:moveTo>
                    <a:pt x="19" y="41"/>
                  </a:moveTo>
                  <a:cubicBezTo>
                    <a:pt x="21" y="39"/>
                    <a:pt x="23" y="37"/>
                    <a:pt x="25" y="3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9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35"/>
            <p:cNvSpPr/>
            <p:nvPr/>
          </p:nvSpPr>
          <p:spPr>
            <a:xfrm>
              <a:off x="9107280" y="4498560"/>
              <a:ext cx="70560" cy="96840"/>
            </a:xfrm>
            <a:custGeom>
              <a:avLst/>
              <a:gdLst/>
              <a:ahLst/>
              <a:rect l="l" t="t" r="r" b="b"/>
              <a:pathLst>
                <a:path w="24" h="33">
                  <a:moveTo>
                    <a:pt x="24" y="29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8" y="31"/>
                    <a:pt x="21" y="30"/>
                    <a:pt x="24" y="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36"/>
            <p:cNvSpPr/>
            <p:nvPr/>
          </p:nvSpPr>
          <p:spPr>
            <a:xfrm>
              <a:off x="9110880" y="4593240"/>
              <a:ext cx="187560" cy="189000"/>
            </a:xfrm>
            <a:custGeom>
              <a:avLst/>
              <a:gdLst/>
              <a:ahLst/>
              <a:rect l="l" t="t" r="r" b="b"/>
              <a:pathLst>
                <a:path w="64" h="64">
                  <a:moveTo>
                    <a:pt x="32" y="0"/>
                  </a:moveTo>
                  <a:cubicBezTo>
                    <a:pt x="15" y="0"/>
                    <a:pt x="0" y="14"/>
                    <a:pt x="0" y="32"/>
                  </a:cubicBezTo>
                  <a:cubicBezTo>
                    <a:pt x="0" y="50"/>
                    <a:pt x="15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52" y="28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8"/>
                    <a:pt x="46" y="49"/>
                    <a:pt x="46" y="50"/>
                  </a:cubicBezTo>
                  <a:cubicBezTo>
                    <a:pt x="45" y="50"/>
                    <a:pt x="45" y="50"/>
                    <a:pt x="44" y="50"/>
                  </a:cubicBezTo>
                  <a:cubicBezTo>
                    <a:pt x="44" y="50"/>
                    <a:pt x="44" y="50"/>
                    <a:pt x="43" y="50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0" y="50"/>
                    <a:pt x="19" y="50"/>
                  </a:cubicBezTo>
                  <a:cubicBezTo>
                    <a:pt x="18" y="49"/>
                    <a:pt x="18" y="48"/>
                    <a:pt x="18" y="47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3" y="25"/>
                    <a:pt x="13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2"/>
                    <a:pt x="33" y="12"/>
                    <a:pt x="34" y="1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4" name="Group 37"/>
          <p:cNvGrpSpPr/>
          <p:nvPr/>
        </p:nvGrpSpPr>
        <p:grpSpPr>
          <a:xfrm>
            <a:off x="2839320" y="4480560"/>
            <a:ext cx="295200" cy="282240"/>
            <a:chOff x="2839320" y="4480560"/>
            <a:chExt cx="295200" cy="282240"/>
          </a:xfrm>
        </p:grpSpPr>
        <p:sp>
          <p:nvSpPr>
            <p:cNvPr id="355" name="CustomShape 38"/>
            <p:cNvSpPr/>
            <p:nvPr/>
          </p:nvSpPr>
          <p:spPr>
            <a:xfrm>
              <a:off x="2839320" y="4641840"/>
              <a:ext cx="60840" cy="105120"/>
            </a:xfrm>
            <a:custGeom>
              <a:avLst/>
              <a:gdLst/>
              <a:ahLst/>
              <a:rect l="l" t="t" r="r" b="b"/>
              <a:pathLst>
                <a:path w="20" h="34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9" y="34"/>
                    <a:pt x="20" y="33"/>
                    <a:pt x="20" y="3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39"/>
            <p:cNvSpPr/>
            <p:nvPr/>
          </p:nvSpPr>
          <p:spPr>
            <a:xfrm>
              <a:off x="2907000" y="4653720"/>
              <a:ext cx="227520" cy="109080"/>
            </a:xfrm>
            <a:custGeom>
              <a:avLst/>
              <a:gdLst/>
              <a:ahLst/>
              <a:rect l="l" t="t" r="r" b="b"/>
              <a:pathLst>
                <a:path w="74" h="35">
                  <a:moveTo>
                    <a:pt x="73" y="13"/>
                  </a:moveTo>
                  <a:cubicBezTo>
                    <a:pt x="69" y="8"/>
                    <a:pt x="65" y="7"/>
                    <a:pt x="59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7"/>
                    <a:pt x="47" y="19"/>
                    <a:pt x="45" y="21"/>
                  </a:cubicBezTo>
                  <a:cubicBezTo>
                    <a:pt x="43" y="23"/>
                    <a:pt x="41" y="24"/>
                    <a:pt x="38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0" y="20"/>
                    <a:pt x="41" y="19"/>
                    <a:pt x="42" y="18"/>
                  </a:cubicBezTo>
                  <a:cubicBezTo>
                    <a:pt x="43" y="17"/>
                    <a:pt x="43" y="16"/>
                    <a:pt x="43" y="14"/>
                  </a:cubicBezTo>
                  <a:cubicBezTo>
                    <a:pt x="43" y="12"/>
                    <a:pt x="42" y="8"/>
                    <a:pt x="38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3" y="6"/>
                    <a:pt x="17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1" y="26"/>
                  </a:cubicBezTo>
                  <a:cubicBezTo>
                    <a:pt x="8" y="28"/>
                    <a:pt x="12" y="30"/>
                    <a:pt x="16" y="31"/>
                  </a:cubicBezTo>
                  <a:cubicBezTo>
                    <a:pt x="24" y="34"/>
                    <a:pt x="28" y="35"/>
                    <a:pt x="32" y="35"/>
                  </a:cubicBezTo>
                  <a:cubicBezTo>
                    <a:pt x="37" y="35"/>
                    <a:pt x="41" y="33"/>
                    <a:pt x="49" y="29"/>
                  </a:cubicBezTo>
                  <a:cubicBezTo>
                    <a:pt x="54" y="26"/>
                    <a:pt x="62" y="21"/>
                    <a:pt x="73" y="16"/>
                  </a:cubicBezTo>
                  <a:cubicBezTo>
                    <a:pt x="73" y="15"/>
                    <a:pt x="74" y="15"/>
                    <a:pt x="74" y="14"/>
                  </a:cubicBezTo>
                  <a:cubicBezTo>
                    <a:pt x="74" y="14"/>
                    <a:pt x="74" y="13"/>
                    <a:pt x="73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40"/>
            <p:cNvSpPr/>
            <p:nvPr/>
          </p:nvSpPr>
          <p:spPr>
            <a:xfrm>
              <a:off x="3006000" y="4480560"/>
              <a:ext cx="85680" cy="86760"/>
            </a:xfrm>
            <a:custGeom>
              <a:avLst/>
              <a:gdLst/>
              <a:ahLst/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41"/>
            <p:cNvSpPr/>
            <p:nvPr/>
          </p:nvSpPr>
          <p:spPr>
            <a:xfrm>
              <a:off x="2949840" y="4567680"/>
              <a:ext cx="85680" cy="85680"/>
            </a:xfrm>
            <a:custGeom>
              <a:avLst/>
              <a:gdLst/>
              <a:ahLst/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2" y="10"/>
                  </a:move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6" y="9"/>
                    <a:pt x="16" y="10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9" name="Group 42"/>
          <p:cNvGrpSpPr/>
          <p:nvPr/>
        </p:nvGrpSpPr>
        <p:grpSpPr>
          <a:xfrm>
            <a:off x="5929560" y="4493520"/>
            <a:ext cx="342000" cy="293760"/>
            <a:chOff x="5929560" y="4493520"/>
            <a:chExt cx="342000" cy="293760"/>
          </a:xfrm>
        </p:grpSpPr>
        <p:sp>
          <p:nvSpPr>
            <p:cNvPr id="360" name="CustomShape 43"/>
            <p:cNvSpPr/>
            <p:nvPr/>
          </p:nvSpPr>
          <p:spPr>
            <a:xfrm>
              <a:off x="6001560" y="4605840"/>
              <a:ext cx="155880" cy="164880"/>
            </a:xfrm>
            <a:custGeom>
              <a:avLst/>
              <a:gdLst/>
              <a:ahLst/>
              <a:rect l="l" t="t" r="r" b="b"/>
              <a:pathLst>
                <a:path w="44" h="46">
                  <a:moveTo>
                    <a:pt x="4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6" y="7"/>
                    <a:pt x="9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5"/>
                    <a:pt x="1" y="45"/>
                  </a:cubicBezTo>
                  <a:cubicBezTo>
                    <a:pt x="1" y="46"/>
                    <a:pt x="1" y="46"/>
                    <a:pt x="2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5"/>
                    <a:pt x="9" y="45"/>
                    <a:pt x="9" y="44"/>
                  </a:cubicBezTo>
                  <a:cubicBezTo>
                    <a:pt x="9" y="39"/>
                    <a:pt x="13" y="35"/>
                    <a:pt x="18" y="35"/>
                  </a:cubicBezTo>
                  <a:cubicBezTo>
                    <a:pt x="23" y="35"/>
                    <a:pt x="27" y="39"/>
                    <a:pt x="27" y="44"/>
                  </a:cubicBezTo>
                  <a:cubicBezTo>
                    <a:pt x="27" y="45"/>
                    <a:pt x="27" y="45"/>
                    <a:pt x="27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3" y="46"/>
                    <a:pt x="44" y="45"/>
                    <a:pt x="44" y="4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44"/>
            <p:cNvSpPr/>
            <p:nvPr/>
          </p:nvSpPr>
          <p:spPr>
            <a:xfrm>
              <a:off x="6181920" y="4737960"/>
              <a:ext cx="49320" cy="4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45"/>
            <p:cNvSpPr/>
            <p:nvPr/>
          </p:nvSpPr>
          <p:spPr>
            <a:xfrm>
              <a:off x="6040800" y="4737960"/>
              <a:ext cx="49320" cy="49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46"/>
            <p:cNvSpPr/>
            <p:nvPr/>
          </p:nvSpPr>
          <p:spPr>
            <a:xfrm>
              <a:off x="5929560" y="4493520"/>
              <a:ext cx="142200" cy="14076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  <a:moveTo>
                    <a:pt x="16" y="10"/>
                  </a:moveTo>
                  <a:cubicBezTo>
                    <a:pt x="16" y="9"/>
                    <a:pt x="17" y="8"/>
                    <a:pt x="18" y="8"/>
                  </a:cubicBezTo>
                  <a:cubicBezTo>
                    <a:pt x="19" y="8"/>
                    <a:pt x="20" y="9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1"/>
                    <a:pt x="28" y="22"/>
                  </a:cubicBezTo>
                  <a:cubicBezTo>
                    <a:pt x="28" y="23"/>
                    <a:pt x="27" y="24"/>
                    <a:pt x="26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lnTo>
                    <a:pt x="16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47"/>
            <p:cNvSpPr/>
            <p:nvPr/>
          </p:nvSpPr>
          <p:spPr>
            <a:xfrm>
              <a:off x="5929560" y="4674960"/>
              <a:ext cx="56520" cy="1332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48"/>
            <p:cNvSpPr/>
            <p:nvPr/>
          </p:nvSpPr>
          <p:spPr>
            <a:xfrm>
              <a:off x="5952240" y="4703400"/>
              <a:ext cx="34200" cy="13320"/>
            </a:xfrm>
            <a:custGeom>
              <a:avLst/>
              <a:gdLst/>
              <a:ahLst/>
              <a:rect l="l" t="t" r="r" b="b"/>
              <a:pathLst>
                <a:path w="10" h="4">
                  <a:moveTo>
                    <a:pt x="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49"/>
            <p:cNvSpPr/>
            <p:nvPr/>
          </p:nvSpPr>
          <p:spPr>
            <a:xfrm>
              <a:off x="5965560" y="4730400"/>
              <a:ext cx="20520" cy="14760"/>
            </a:xfrm>
            <a:custGeom>
              <a:avLst/>
              <a:gdLst/>
              <a:ahLst/>
              <a:rect l="l" t="t" r="r" b="b"/>
              <a:pathLst>
                <a:path w="6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6" y="3"/>
                    <a:pt x="6" y="2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50"/>
            <p:cNvSpPr/>
            <p:nvPr/>
          </p:nvSpPr>
          <p:spPr>
            <a:xfrm>
              <a:off x="6165360" y="4649400"/>
              <a:ext cx="106200" cy="121320"/>
            </a:xfrm>
            <a:custGeom>
              <a:avLst/>
              <a:gdLst/>
              <a:ahLst/>
              <a:rect l="l" t="t" r="r" b="b"/>
              <a:pathLst>
                <a:path w="30" h="34">
                  <a:moveTo>
                    <a:pt x="30" y="18"/>
                  </a:moveTo>
                  <a:cubicBezTo>
                    <a:pt x="30" y="18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7"/>
                    <a:pt x="7" y="23"/>
                    <a:pt x="12" y="23"/>
                  </a:cubicBezTo>
                  <a:cubicBezTo>
                    <a:pt x="17" y="23"/>
                    <a:pt x="21" y="27"/>
                    <a:pt x="21" y="32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30" y="33"/>
                    <a:pt x="30" y="32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4" y="16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4" y="16"/>
                    <a:pt x="24" y="16"/>
                    <a:pt x="24" y="16"/>
                  </a:cubicBez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8" name="Group 51"/>
          <p:cNvGrpSpPr/>
          <p:nvPr/>
        </p:nvGrpSpPr>
        <p:grpSpPr>
          <a:xfrm>
            <a:off x="2473920" y="2460600"/>
            <a:ext cx="1025640" cy="796680"/>
            <a:chOff x="2473920" y="2460600"/>
            <a:chExt cx="1025640" cy="796680"/>
          </a:xfrm>
        </p:grpSpPr>
        <p:sp>
          <p:nvSpPr>
            <p:cNvPr id="369" name="CustomShape 52"/>
            <p:cNvSpPr/>
            <p:nvPr/>
          </p:nvSpPr>
          <p:spPr>
            <a:xfrm rot="18900000">
              <a:off x="253908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0" name="CustomShape 53"/>
            <p:cNvSpPr/>
            <p:nvPr/>
          </p:nvSpPr>
          <p:spPr>
            <a:xfrm rot="18900000">
              <a:off x="311940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1" name="CustomShape 54"/>
            <p:cNvSpPr/>
            <p:nvPr/>
          </p:nvSpPr>
          <p:spPr>
            <a:xfrm rot="2700000">
              <a:off x="2705040" y="257724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2" name="Group 55"/>
          <p:cNvGrpSpPr/>
          <p:nvPr/>
        </p:nvGrpSpPr>
        <p:grpSpPr>
          <a:xfrm>
            <a:off x="8691840" y="2460600"/>
            <a:ext cx="1025640" cy="796680"/>
            <a:chOff x="8691840" y="2460600"/>
            <a:chExt cx="1025640" cy="796680"/>
          </a:xfrm>
        </p:grpSpPr>
        <p:sp>
          <p:nvSpPr>
            <p:cNvPr id="373" name="CustomShape 56"/>
            <p:cNvSpPr/>
            <p:nvPr/>
          </p:nvSpPr>
          <p:spPr>
            <a:xfrm rot="18900000">
              <a:off x="875700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4" name="CustomShape 57"/>
            <p:cNvSpPr/>
            <p:nvPr/>
          </p:nvSpPr>
          <p:spPr>
            <a:xfrm rot="18900000">
              <a:off x="9337320" y="2701800"/>
              <a:ext cx="315000" cy="315000"/>
            </a:xfrm>
            <a:prstGeom prst="roundRect">
              <a:avLst>
                <a:gd name="adj" fmla="val 9141"/>
              </a:avLst>
            </a:prstGeom>
            <a:solidFill>
              <a:srgbClr val="bfbe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5" name="CustomShape 58"/>
            <p:cNvSpPr/>
            <p:nvPr/>
          </p:nvSpPr>
          <p:spPr>
            <a:xfrm rot="2700000">
              <a:off x="8922960" y="2577240"/>
              <a:ext cx="563400" cy="563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76" name="Group 59"/>
          <p:cNvGrpSpPr/>
          <p:nvPr/>
        </p:nvGrpSpPr>
        <p:grpSpPr>
          <a:xfrm>
            <a:off x="2873880" y="2720520"/>
            <a:ext cx="282240" cy="277560"/>
            <a:chOff x="2873880" y="2720520"/>
            <a:chExt cx="282240" cy="277560"/>
          </a:xfrm>
        </p:grpSpPr>
        <p:sp>
          <p:nvSpPr>
            <p:cNvPr id="377" name="CustomShape 60"/>
            <p:cNvSpPr/>
            <p:nvPr/>
          </p:nvSpPr>
          <p:spPr>
            <a:xfrm>
              <a:off x="2873880" y="2720520"/>
              <a:ext cx="200160" cy="258480"/>
            </a:xfrm>
            <a:custGeom>
              <a:avLst/>
              <a:gdLst/>
              <a:ahLst/>
              <a:rect l="l" t="t" r="r" b="b"/>
              <a:pathLst>
                <a:path w="68" h="88">
                  <a:moveTo>
                    <a:pt x="48" y="76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9" y="76"/>
                    <a:pt x="49" y="76"/>
                  </a:cubicBezTo>
                  <a:cubicBezTo>
                    <a:pt x="49" y="75"/>
                    <a:pt x="49" y="74"/>
                    <a:pt x="50" y="7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6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14" y="24"/>
                  </a:moveTo>
                  <a:cubicBezTo>
                    <a:pt x="32" y="24"/>
                    <a:pt x="32" y="24"/>
                    <a:pt x="32" y="24"/>
                  </a:cubicBezTo>
                  <a:cubicBezTo>
                    <a:pt x="33" y="24"/>
                    <a:pt x="34" y="25"/>
                    <a:pt x="34" y="26"/>
                  </a:cubicBezTo>
                  <a:cubicBezTo>
                    <a:pt x="34" y="27"/>
                    <a:pt x="33" y="28"/>
                    <a:pt x="32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lose/>
                  <a:moveTo>
                    <a:pt x="14" y="36"/>
                  </a:moveTo>
                  <a:cubicBezTo>
                    <a:pt x="46" y="36"/>
                    <a:pt x="46" y="36"/>
                    <a:pt x="46" y="36"/>
                  </a:cubicBezTo>
                  <a:cubicBezTo>
                    <a:pt x="47" y="36"/>
                    <a:pt x="48" y="37"/>
                    <a:pt x="48" y="38"/>
                  </a:cubicBezTo>
                  <a:cubicBezTo>
                    <a:pt x="48" y="39"/>
                    <a:pt x="47" y="40"/>
                    <a:pt x="46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2" y="39"/>
                    <a:pt x="12" y="38"/>
                  </a:cubicBezTo>
                  <a:cubicBezTo>
                    <a:pt x="12" y="37"/>
                    <a:pt x="13" y="36"/>
                    <a:pt x="14" y="36"/>
                  </a:cubicBezTo>
                  <a:close/>
                  <a:moveTo>
                    <a:pt x="34" y="64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3" y="64"/>
                    <a:pt x="12" y="63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5" y="60"/>
                    <a:pt x="36" y="61"/>
                    <a:pt x="36" y="62"/>
                  </a:cubicBezTo>
                  <a:cubicBezTo>
                    <a:pt x="36" y="63"/>
                    <a:pt x="35" y="64"/>
                    <a:pt x="34" y="64"/>
                  </a:cubicBezTo>
                  <a:close/>
                  <a:moveTo>
                    <a:pt x="38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8"/>
                    <a:pt x="40" y="49"/>
                    <a:pt x="40" y="50"/>
                  </a:cubicBezTo>
                  <a:cubicBezTo>
                    <a:pt x="40" y="51"/>
                    <a:pt x="39" y="52"/>
                    <a:pt x="38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61"/>
            <p:cNvSpPr/>
            <p:nvPr/>
          </p:nvSpPr>
          <p:spPr>
            <a:xfrm>
              <a:off x="3033000" y="2886120"/>
              <a:ext cx="92880" cy="92880"/>
            </a:xfrm>
            <a:custGeom>
              <a:avLst/>
              <a:gdLst/>
              <a:ahLst/>
              <a:rect l="l" t="t" r="r" b="b"/>
              <a:pathLst>
                <a:path w="75" h="75">
                  <a:moveTo>
                    <a:pt x="45" y="0"/>
                  </a:moveTo>
                  <a:lnTo>
                    <a:pt x="0" y="45"/>
                  </a:lnTo>
                  <a:lnTo>
                    <a:pt x="30" y="75"/>
                  </a:lnTo>
                  <a:lnTo>
                    <a:pt x="75" y="3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62"/>
            <p:cNvSpPr/>
            <p:nvPr/>
          </p:nvSpPr>
          <p:spPr>
            <a:xfrm>
              <a:off x="3014640" y="2953440"/>
              <a:ext cx="44640" cy="44640"/>
            </a:xfrm>
            <a:custGeom>
              <a:avLst/>
              <a:gdLst/>
              <a:ahLst/>
              <a:rect l="l" t="t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63"/>
            <p:cNvSpPr/>
            <p:nvPr/>
          </p:nvSpPr>
          <p:spPr>
            <a:xfrm>
              <a:off x="3097800" y="2856240"/>
              <a:ext cx="58320" cy="58320"/>
            </a:xfrm>
            <a:custGeom>
              <a:avLst/>
              <a:gdLst/>
              <a:ahLst/>
              <a:rect l="l" t="t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1" name="CustomShape 64"/>
          <p:cNvSpPr/>
          <p:nvPr/>
        </p:nvSpPr>
        <p:spPr>
          <a:xfrm>
            <a:off x="9111600" y="2734200"/>
            <a:ext cx="186480" cy="249840"/>
          </a:xfrm>
          <a:custGeom>
            <a:avLst/>
            <a:gdLst/>
            <a:ahLst/>
            <a:rect l="l" t="t" r="r" b="b"/>
            <a:pathLst>
              <a:path w="72" h="96">
                <a:moveTo>
                  <a:pt x="70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4" y="78"/>
                  <a:pt x="64" y="78"/>
                  <a:pt x="64" y="78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62"/>
                  <a:pt x="57" y="52"/>
                  <a:pt x="46" y="48"/>
                </a:cubicBezTo>
                <a:cubicBezTo>
                  <a:pt x="56" y="44"/>
                  <a:pt x="64" y="35"/>
                  <a:pt x="64" y="22"/>
                </a:cubicBezTo>
                <a:cubicBezTo>
                  <a:pt x="64" y="4"/>
                  <a:pt x="64" y="4"/>
                  <a:pt x="64" y="4"/>
                </a:cubicBezTo>
                <a:cubicBezTo>
                  <a:pt x="70" y="4"/>
                  <a:pt x="70" y="4"/>
                  <a:pt x="70" y="4"/>
                </a:cubicBezTo>
                <a:cubicBezTo>
                  <a:pt x="71" y="4"/>
                  <a:pt x="72" y="3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35"/>
                  <a:pt x="16" y="44"/>
                  <a:pt x="26" y="48"/>
                </a:cubicBezTo>
                <a:cubicBezTo>
                  <a:pt x="15" y="52"/>
                  <a:pt x="8" y="62"/>
                  <a:pt x="8" y="74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92"/>
                  <a:pt x="0" y="93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10" y="96"/>
                  <a:pt x="10" y="96"/>
                  <a:pt x="10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93"/>
                  <a:pt x="71" y="92"/>
                  <a:pt x="70" y="92"/>
                </a:cubicBezTo>
                <a:close/>
                <a:moveTo>
                  <a:pt x="17" y="36"/>
                </a:moveTo>
                <a:cubicBezTo>
                  <a:pt x="14" y="32"/>
                  <a:pt x="12" y="27"/>
                  <a:pt x="12" y="22"/>
                </a:cubicBezTo>
                <a:cubicBezTo>
                  <a:pt x="12" y="4"/>
                  <a:pt x="12" y="4"/>
                  <a:pt x="12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7"/>
                  <a:pt x="58" y="32"/>
                  <a:pt x="55" y="36"/>
                </a:cubicBezTo>
                <a:lnTo>
                  <a:pt x="17" y="36"/>
                </a:lnTo>
                <a:close/>
                <a:moveTo>
                  <a:pt x="60" y="76"/>
                </a:moveTo>
                <a:cubicBezTo>
                  <a:pt x="49" y="76"/>
                  <a:pt x="49" y="76"/>
                  <a:pt x="49" y="76"/>
                </a:cubicBezTo>
                <a:cubicBezTo>
                  <a:pt x="37" y="65"/>
                  <a:pt x="37" y="65"/>
                  <a:pt x="37" y="65"/>
                </a:cubicBezTo>
                <a:cubicBezTo>
                  <a:pt x="37" y="64"/>
                  <a:pt x="35" y="64"/>
                  <a:pt x="35" y="65"/>
                </a:cubicBezTo>
                <a:cubicBezTo>
                  <a:pt x="23" y="76"/>
                  <a:pt x="23" y="76"/>
                  <a:pt x="23" y="76"/>
                </a:cubicBezTo>
                <a:cubicBezTo>
                  <a:pt x="12" y="76"/>
                  <a:pt x="12" y="76"/>
                  <a:pt x="12" y="76"/>
                </a:cubicBezTo>
                <a:cubicBezTo>
                  <a:pt x="12" y="74"/>
                  <a:pt x="12" y="74"/>
                  <a:pt x="12" y="74"/>
                </a:cubicBezTo>
                <a:cubicBezTo>
                  <a:pt x="12" y="61"/>
                  <a:pt x="23" y="50"/>
                  <a:pt x="36" y="50"/>
                </a:cubicBezTo>
                <a:cubicBezTo>
                  <a:pt x="49" y="50"/>
                  <a:pt x="60" y="61"/>
                  <a:pt x="60" y="74"/>
                </a:cubicBezTo>
                <a:lnTo>
                  <a:pt x="6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2" name="Group 65"/>
          <p:cNvGrpSpPr/>
          <p:nvPr/>
        </p:nvGrpSpPr>
        <p:grpSpPr>
          <a:xfrm>
            <a:off x="1851840" y="1825920"/>
            <a:ext cx="2270160" cy="539280"/>
            <a:chOff x="1851840" y="1825920"/>
            <a:chExt cx="2270160" cy="539280"/>
          </a:xfrm>
        </p:grpSpPr>
        <p:sp>
          <p:nvSpPr>
            <p:cNvPr id="383" name="CustomShape 66"/>
            <p:cNvSpPr/>
            <p:nvPr/>
          </p:nvSpPr>
          <p:spPr>
            <a:xfrm>
              <a:off x="1851840" y="206028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84" name="CustomShape 67"/>
            <p:cNvSpPr/>
            <p:nvPr/>
          </p:nvSpPr>
          <p:spPr>
            <a:xfrm>
              <a:off x="2321280" y="182592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385" name="Group 68"/>
          <p:cNvGrpSpPr/>
          <p:nvPr/>
        </p:nvGrpSpPr>
        <p:grpSpPr>
          <a:xfrm>
            <a:off x="4960800" y="1825920"/>
            <a:ext cx="2270160" cy="539280"/>
            <a:chOff x="4960800" y="1825920"/>
            <a:chExt cx="2270160" cy="539280"/>
          </a:xfrm>
        </p:grpSpPr>
        <p:sp>
          <p:nvSpPr>
            <p:cNvPr id="386" name="CustomShape 69"/>
            <p:cNvSpPr/>
            <p:nvPr/>
          </p:nvSpPr>
          <p:spPr>
            <a:xfrm>
              <a:off x="4960800" y="206028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87" name="CustomShape 70"/>
            <p:cNvSpPr/>
            <p:nvPr/>
          </p:nvSpPr>
          <p:spPr>
            <a:xfrm>
              <a:off x="5429880" y="182592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388" name="Group 71"/>
          <p:cNvGrpSpPr/>
          <p:nvPr/>
        </p:nvGrpSpPr>
        <p:grpSpPr>
          <a:xfrm>
            <a:off x="8069760" y="1825920"/>
            <a:ext cx="2270160" cy="539280"/>
            <a:chOff x="8069760" y="1825920"/>
            <a:chExt cx="2270160" cy="539280"/>
          </a:xfrm>
        </p:grpSpPr>
        <p:sp>
          <p:nvSpPr>
            <p:cNvPr id="389" name="CustomShape 72"/>
            <p:cNvSpPr/>
            <p:nvPr/>
          </p:nvSpPr>
          <p:spPr>
            <a:xfrm>
              <a:off x="8069760" y="206028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90" name="CustomShape 73"/>
            <p:cNvSpPr/>
            <p:nvPr/>
          </p:nvSpPr>
          <p:spPr>
            <a:xfrm>
              <a:off x="8538840" y="182592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391" name="Group 74"/>
          <p:cNvGrpSpPr/>
          <p:nvPr/>
        </p:nvGrpSpPr>
        <p:grpSpPr>
          <a:xfrm>
            <a:off x="1851840" y="5127840"/>
            <a:ext cx="2270160" cy="539280"/>
            <a:chOff x="1851840" y="5127840"/>
            <a:chExt cx="2270160" cy="539280"/>
          </a:xfrm>
        </p:grpSpPr>
        <p:sp>
          <p:nvSpPr>
            <p:cNvPr id="392" name="CustomShape 75"/>
            <p:cNvSpPr/>
            <p:nvPr/>
          </p:nvSpPr>
          <p:spPr>
            <a:xfrm>
              <a:off x="1851840" y="536220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93" name="CustomShape 76"/>
            <p:cNvSpPr/>
            <p:nvPr/>
          </p:nvSpPr>
          <p:spPr>
            <a:xfrm>
              <a:off x="2321280" y="512784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394" name="Group 77"/>
          <p:cNvGrpSpPr/>
          <p:nvPr/>
        </p:nvGrpSpPr>
        <p:grpSpPr>
          <a:xfrm>
            <a:off x="4960800" y="5127840"/>
            <a:ext cx="2270160" cy="539280"/>
            <a:chOff x="4960800" y="5127840"/>
            <a:chExt cx="2270160" cy="539280"/>
          </a:xfrm>
        </p:grpSpPr>
        <p:sp>
          <p:nvSpPr>
            <p:cNvPr id="395" name="CustomShape 78"/>
            <p:cNvSpPr/>
            <p:nvPr/>
          </p:nvSpPr>
          <p:spPr>
            <a:xfrm>
              <a:off x="4960800" y="536220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96" name="CustomShape 79"/>
            <p:cNvSpPr/>
            <p:nvPr/>
          </p:nvSpPr>
          <p:spPr>
            <a:xfrm>
              <a:off x="5429880" y="512784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grpSp>
        <p:nvGrpSpPr>
          <p:cNvPr id="397" name="Group 80"/>
          <p:cNvGrpSpPr/>
          <p:nvPr/>
        </p:nvGrpSpPr>
        <p:grpSpPr>
          <a:xfrm>
            <a:off x="8069760" y="5127840"/>
            <a:ext cx="2270160" cy="539280"/>
            <a:chOff x="8069760" y="5127840"/>
            <a:chExt cx="2270160" cy="539280"/>
          </a:xfrm>
        </p:grpSpPr>
        <p:sp>
          <p:nvSpPr>
            <p:cNvPr id="398" name="CustomShape 81"/>
            <p:cNvSpPr/>
            <p:nvPr/>
          </p:nvSpPr>
          <p:spPr>
            <a:xfrm>
              <a:off x="8069760" y="5362200"/>
              <a:ext cx="2270160" cy="304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00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available.</a:t>
              </a:r>
              <a:endParaRPr b="0" lang="en-GB" sz="1000" spc="-1" strike="noStrike">
                <a:latin typeface="Arial"/>
              </a:endParaRPr>
            </a:p>
          </p:txBody>
        </p:sp>
        <p:sp>
          <p:nvSpPr>
            <p:cNvPr id="399" name="CustomShape 82"/>
            <p:cNvSpPr/>
            <p:nvPr/>
          </p:nvSpPr>
          <p:spPr>
            <a:xfrm>
              <a:off x="8538840" y="5127840"/>
              <a:ext cx="133164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200" spc="-1" strike="noStrike">
                  <a:solidFill>
                    <a:srgbClr val="6f878c"/>
                  </a:solidFill>
                  <a:latin typeface="Adobe Gothic Std B"/>
                </a:rPr>
                <a:t>Lorem ipsum</a:t>
              </a:r>
              <a:endParaRPr b="0" lang="en-GB" sz="1200" spc="-1" strike="noStrike">
                <a:latin typeface="Arial"/>
              </a:endParaRPr>
            </a:p>
          </p:txBody>
        </p:sp>
      </p:grpSp>
      <p:sp>
        <p:nvSpPr>
          <p:cNvPr id="400" name="CustomShape 83"/>
          <p:cNvSpPr/>
          <p:nvPr/>
        </p:nvSpPr>
        <p:spPr>
          <a:xfrm rot="13500000">
            <a:off x="5904000" y="3562560"/>
            <a:ext cx="383040" cy="380880"/>
          </a:xfrm>
          <a:custGeom>
            <a:avLst/>
            <a:gdLst/>
            <a:ahLst/>
            <a:rect l="l" t="t" r="r" b="b"/>
            <a:pathLst>
              <a:path w="719" h="714">
                <a:moveTo>
                  <a:pt x="693" y="21"/>
                </a:moveTo>
                <a:lnTo>
                  <a:pt x="688" y="16"/>
                </a:lnTo>
                <a:lnTo>
                  <a:pt x="682" y="12"/>
                </a:lnTo>
                <a:lnTo>
                  <a:pt x="675" y="8"/>
                </a:lnTo>
                <a:lnTo>
                  <a:pt x="666" y="5"/>
                </a:lnTo>
                <a:lnTo>
                  <a:pt x="658" y="3"/>
                </a:lnTo>
                <a:lnTo>
                  <a:pt x="649" y="1"/>
                </a:lnTo>
                <a:lnTo>
                  <a:pt x="640" y="0"/>
                </a:lnTo>
                <a:lnTo>
                  <a:pt x="631" y="0"/>
                </a:lnTo>
                <a:lnTo>
                  <a:pt x="621" y="0"/>
                </a:lnTo>
                <a:lnTo>
                  <a:pt x="612" y="1"/>
                </a:lnTo>
                <a:lnTo>
                  <a:pt x="603" y="3"/>
                </a:lnTo>
                <a:lnTo>
                  <a:pt x="595" y="5"/>
                </a:lnTo>
                <a:lnTo>
                  <a:pt x="587" y="8"/>
                </a:lnTo>
                <a:lnTo>
                  <a:pt x="580" y="12"/>
                </a:lnTo>
                <a:lnTo>
                  <a:pt x="574" y="16"/>
                </a:lnTo>
                <a:lnTo>
                  <a:pt x="568" y="21"/>
                </a:lnTo>
                <a:lnTo>
                  <a:pt x="475" y="114"/>
                </a:lnTo>
                <a:lnTo>
                  <a:pt x="447" y="114"/>
                </a:lnTo>
                <a:lnTo>
                  <a:pt x="420" y="114"/>
                </a:lnTo>
                <a:lnTo>
                  <a:pt x="393" y="113"/>
                </a:lnTo>
                <a:lnTo>
                  <a:pt x="368" y="113"/>
                </a:lnTo>
                <a:lnTo>
                  <a:pt x="343" y="113"/>
                </a:lnTo>
                <a:lnTo>
                  <a:pt x="320" y="112"/>
                </a:lnTo>
                <a:lnTo>
                  <a:pt x="298" y="112"/>
                </a:lnTo>
                <a:lnTo>
                  <a:pt x="277" y="111"/>
                </a:lnTo>
                <a:lnTo>
                  <a:pt x="248" y="111"/>
                </a:lnTo>
                <a:lnTo>
                  <a:pt x="220" y="111"/>
                </a:lnTo>
                <a:lnTo>
                  <a:pt x="195" y="110"/>
                </a:lnTo>
                <a:lnTo>
                  <a:pt x="173" y="110"/>
                </a:lnTo>
                <a:lnTo>
                  <a:pt x="131" y="111"/>
                </a:lnTo>
                <a:lnTo>
                  <a:pt x="96" y="113"/>
                </a:lnTo>
                <a:lnTo>
                  <a:pt x="80" y="115"/>
                </a:lnTo>
                <a:lnTo>
                  <a:pt x="66" y="117"/>
                </a:lnTo>
                <a:lnTo>
                  <a:pt x="54" y="120"/>
                </a:lnTo>
                <a:lnTo>
                  <a:pt x="43" y="124"/>
                </a:lnTo>
                <a:lnTo>
                  <a:pt x="32" y="129"/>
                </a:lnTo>
                <a:lnTo>
                  <a:pt x="24" y="135"/>
                </a:lnTo>
                <a:lnTo>
                  <a:pt x="16" y="142"/>
                </a:lnTo>
                <a:lnTo>
                  <a:pt x="11" y="150"/>
                </a:lnTo>
                <a:lnTo>
                  <a:pt x="6" y="161"/>
                </a:lnTo>
                <a:lnTo>
                  <a:pt x="3" y="171"/>
                </a:lnTo>
                <a:lnTo>
                  <a:pt x="1" y="184"/>
                </a:lnTo>
                <a:lnTo>
                  <a:pt x="0" y="198"/>
                </a:lnTo>
                <a:lnTo>
                  <a:pt x="1" y="211"/>
                </a:lnTo>
                <a:lnTo>
                  <a:pt x="4" y="223"/>
                </a:lnTo>
                <a:lnTo>
                  <a:pt x="6" y="228"/>
                </a:lnTo>
                <a:lnTo>
                  <a:pt x="8" y="233"/>
                </a:lnTo>
                <a:lnTo>
                  <a:pt x="11" y="238"/>
                </a:lnTo>
                <a:lnTo>
                  <a:pt x="14" y="242"/>
                </a:lnTo>
                <a:lnTo>
                  <a:pt x="22" y="249"/>
                </a:lnTo>
                <a:lnTo>
                  <a:pt x="31" y="256"/>
                </a:lnTo>
                <a:lnTo>
                  <a:pt x="43" y="261"/>
                </a:lnTo>
                <a:lnTo>
                  <a:pt x="55" y="265"/>
                </a:lnTo>
                <a:lnTo>
                  <a:pt x="69" y="269"/>
                </a:lnTo>
                <a:lnTo>
                  <a:pt x="84" y="271"/>
                </a:lnTo>
                <a:lnTo>
                  <a:pt x="101" y="273"/>
                </a:lnTo>
                <a:lnTo>
                  <a:pt x="120" y="275"/>
                </a:lnTo>
                <a:lnTo>
                  <a:pt x="159" y="277"/>
                </a:lnTo>
                <a:lnTo>
                  <a:pt x="205" y="278"/>
                </a:lnTo>
                <a:lnTo>
                  <a:pt x="229" y="278"/>
                </a:lnTo>
                <a:lnTo>
                  <a:pt x="254" y="278"/>
                </a:lnTo>
                <a:lnTo>
                  <a:pt x="280" y="279"/>
                </a:lnTo>
                <a:lnTo>
                  <a:pt x="308" y="280"/>
                </a:lnTo>
                <a:lnTo>
                  <a:pt x="151" y="426"/>
                </a:lnTo>
                <a:lnTo>
                  <a:pt x="72" y="426"/>
                </a:lnTo>
                <a:lnTo>
                  <a:pt x="65" y="426"/>
                </a:lnTo>
                <a:lnTo>
                  <a:pt x="58" y="428"/>
                </a:lnTo>
                <a:lnTo>
                  <a:pt x="51" y="429"/>
                </a:lnTo>
                <a:lnTo>
                  <a:pt x="44" y="432"/>
                </a:lnTo>
                <a:lnTo>
                  <a:pt x="37" y="435"/>
                </a:lnTo>
                <a:lnTo>
                  <a:pt x="31" y="438"/>
                </a:lnTo>
                <a:lnTo>
                  <a:pt x="26" y="442"/>
                </a:lnTo>
                <a:lnTo>
                  <a:pt x="21" y="447"/>
                </a:lnTo>
                <a:lnTo>
                  <a:pt x="16" y="452"/>
                </a:lnTo>
                <a:lnTo>
                  <a:pt x="12" y="457"/>
                </a:lnTo>
                <a:lnTo>
                  <a:pt x="9" y="463"/>
                </a:lnTo>
                <a:lnTo>
                  <a:pt x="6" y="470"/>
                </a:lnTo>
                <a:lnTo>
                  <a:pt x="3" y="477"/>
                </a:lnTo>
                <a:lnTo>
                  <a:pt x="2" y="484"/>
                </a:lnTo>
                <a:lnTo>
                  <a:pt x="1" y="491"/>
                </a:lnTo>
                <a:lnTo>
                  <a:pt x="0" y="498"/>
                </a:lnTo>
                <a:lnTo>
                  <a:pt x="1" y="508"/>
                </a:lnTo>
                <a:lnTo>
                  <a:pt x="3" y="517"/>
                </a:lnTo>
                <a:lnTo>
                  <a:pt x="5" y="525"/>
                </a:lnTo>
                <a:lnTo>
                  <a:pt x="9" y="533"/>
                </a:lnTo>
                <a:lnTo>
                  <a:pt x="14" y="541"/>
                </a:lnTo>
                <a:lnTo>
                  <a:pt x="19" y="547"/>
                </a:lnTo>
                <a:lnTo>
                  <a:pt x="25" y="552"/>
                </a:lnTo>
                <a:lnTo>
                  <a:pt x="32" y="557"/>
                </a:lnTo>
                <a:lnTo>
                  <a:pt x="40" y="562"/>
                </a:lnTo>
                <a:lnTo>
                  <a:pt x="48" y="566"/>
                </a:lnTo>
                <a:lnTo>
                  <a:pt x="57" y="570"/>
                </a:lnTo>
                <a:lnTo>
                  <a:pt x="66" y="573"/>
                </a:lnTo>
                <a:lnTo>
                  <a:pt x="84" y="579"/>
                </a:lnTo>
                <a:lnTo>
                  <a:pt x="102" y="585"/>
                </a:lnTo>
                <a:lnTo>
                  <a:pt x="113" y="589"/>
                </a:lnTo>
                <a:lnTo>
                  <a:pt x="123" y="591"/>
                </a:lnTo>
                <a:lnTo>
                  <a:pt x="126" y="602"/>
                </a:lnTo>
                <a:lnTo>
                  <a:pt x="129" y="611"/>
                </a:lnTo>
                <a:lnTo>
                  <a:pt x="134" y="629"/>
                </a:lnTo>
                <a:lnTo>
                  <a:pt x="140" y="647"/>
                </a:lnTo>
                <a:lnTo>
                  <a:pt x="144" y="656"/>
                </a:lnTo>
                <a:lnTo>
                  <a:pt x="148" y="666"/>
                </a:lnTo>
                <a:lnTo>
                  <a:pt x="152" y="674"/>
                </a:lnTo>
                <a:lnTo>
                  <a:pt x="157" y="681"/>
                </a:lnTo>
                <a:lnTo>
                  <a:pt x="162" y="688"/>
                </a:lnTo>
                <a:lnTo>
                  <a:pt x="168" y="694"/>
                </a:lnTo>
                <a:lnTo>
                  <a:pt x="174" y="700"/>
                </a:lnTo>
                <a:lnTo>
                  <a:pt x="181" y="705"/>
                </a:lnTo>
                <a:lnTo>
                  <a:pt x="189" y="709"/>
                </a:lnTo>
                <a:lnTo>
                  <a:pt x="197" y="711"/>
                </a:lnTo>
                <a:lnTo>
                  <a:pt x="206" y="713"/>
                </a:lnTo>
                <a:lnTo>
                  <a:pt x="216" y="714"/>
                </a:lnTo>
                <a:lnTo>
                  <a:pt x="224" y="713"/>
                </a:lnTo>
                <a:lnTo>
                  <a:pt x="232" y="712"/>
                </a:lnTo>
                <a:lnTo>
                  <a:pt x="239" y="709"/>
                </a:lnTo>
                <a:lnTo>
                  <a:pt x="245" y="706"/>
                </a:lnTo>
                <a:lnTo>
                  <a:pt x="251" y="702"/>
                </a:lnTo>
                <a:lnTo>
                  <a:pt x="257" y="698"/>
                </a:lnTo>
                <a:lnTo>
                  <a:pt x="263" y="693"/>
                </a:lnTo>
                <a:lnTo>
                  <a:pt x="268" y="687"/>
                </a:lnTo>
                <a:lnTo>
                  <a:pt x="272" y="681"/>
                </a:lnTo>
                <a:lnTo>
                  <a:pt x="276" y="674"/>
                </a:lnTo>
                <a:lnTo>
                  <a:pt x="280" y="668"/>
                </a:lnTo>
                <a:lnTo>
                  <a:pt x="283" y="659"/>
                </a:lnTo>
                <a:lnTo>
                  <a:pt x="285" y="652"/>
                </a:lnTo>
                <a:lnTo>
                  <a:pt x="287" y="645"/>
                </a:lnTo>
                <a:lnTo>
                  <a:pt x="288" y="637"/>
                </a:lnTo>
                <a:lnTo>
                  <a:pt x="288" y="630"/>
                </a:lnTo>
                <a:lnTo>
                  <a:pt x="288" y="563"/>
                </a:lnTo>
                <a:lnTo>
                  <a:pt x="434" y="406"/>
                </a:lnTo>
                <a:lnTo>
                  <a:pt x="435" y="434"/>
                </a:lnTo>
                <a:lnTo>
                  <a:pt x="436" y="460"/>
                </a:lnTo>
                <a:lnTo>
                  <a:pt x="437" y="486"/>
                </a:lnTo>
                <a:lnTo>
                  <a:pt x="437" y="509"/>
                </a:lnTo>
                <a:lnTo>
                  <a:pt x="438" y="555"/>
                </a:lnTo>
                <a:lnTo>
                  <a:pt x="440" y="595"/>
                </a:lnTo>
                <a:lnTo>
                  <a:pt x="441" y="614"/>
                </a:lnTo>
                <a:lnTo>
                  <a:pt x="443" y="630"/>
                </a:lnTo>
                <a:lnTo>
                  <a:pt x="446" y="645"/>
                </a:lnTo>
                <a:lnTo>
                  <a:pt x="449" y="659"/>
                </a:lnTo>
                <a:lnTo>
                  <a:pt x="453" y="672"/>
                </a:lnTo>
                <a:lnTo>
                  <a:pt x="459" y="683"/>
                </a:lnTo>
                <a:lnTo>
                  <a:pt x="465" y="692"/>
                </a:lnTo>
                <a:lnTo>
                  <a:pt x="472" y="700"/>
                </a:lnTo>
                <a:lnTo>
                  <a:pt x="476" y="703"/>
                </a:lnTo>
                <a:lnTo>
                  <a:pt x="481" y="706"/>
                </a:lnTo>
                <a:lnTo>
                  <a:pt x="487" y="708"/>
                </a:lnTo>
                <a:lnTo>
                  <a:pt x="492" y="710"/>
                </a:lnTo>
                <a:lnTo>
                  <a:pt x="503" y="713"/>
                </a:lnTo>
                <a:lnTo>
                  <a:pt x="517" y="714"/>
                </a:lnTo>
                <a:lnTo>
                  <a:pt x="526" y="713"/>
                </a:lnTo>
                <a:lnTo>
                  <a:pt x="535" y="713"/>
                </a:lnTo>
                <a:lnTo>
                  <a:pt x="543" y="711"/>
                </a:lnTo>
                <a:lnTo>
                  <a:pt x="552" y="709"/>
                </a:lnTo>
                <a:lnTo>
                  <a:pt x="559" y="707"/>
                </a:lnTo>
                <a:lnTo>
                  <a:pt x="565" y="703"/>
                </a:lnTo>
                <a:lnTo>
                  <a:pt x="571" y="699"/>
                </a:lnTo>
                <a:lnTo>
                  <a:pt x="576" y="695"/>
                </a:lnTo>
                <a:lnTo>
                  <a:pt x="581" y="688"/>
                </a:lnTo>
                <a:lnTo>
                  <a:pt x="586" y="681"/>
                </a:lnTo>
                <a:lnTo>
                  <a:pt x="590" y="673"/>
                </a:lnTo>
                <a:lnTo>
                  <a:pt x="594" y="662"/>
                </a:lnTo>
                <a:lnTo>
                  <a:pt x="597" y="652"/>
                </a:lnTo>
                <a:lnTo>
                  <a:pt x="599" y="640"/>
                </a:lnTo>
                <a:lnTo>
                  <a:pt x="601" y="627"/>
                </a:lnTo>
                <a:lnTo>
                  <a:pt x="602" y="612"/>
                </a:lnTo>
                <a:lnTo>
                  <a:pt x="604" y="578"/>
                </a:lnTo>
                <a:lnTo>
                  <a:pt x="604" y="539"/>
                </a:lnTo>
                <a:lnTo>
                  <a:pt x="604" y="493"/>
                </a:lnTo>
                <a:lnTo>
                  <a:pt x="603" y="439"/>
                </a:lnTo>
                <a:lnTo>
                  <a:pt x="602" y="419"/>
                </a:lnTo>
                <a:lnTo>
                  <a:pt x="602" y="396"/>
                </a:lnTo>
                <a:lnTo>
                  <a:pt x="601" y="373"/>
                </a:lnTo>
                <a:lnTo>
                  <a:pt x="601" y="349"/>
                </a:lnTo>
                <a:lnTo>
                  <a:pt x="601" y="323"/>
                </a:lnTo>
                <a:lnTo>
                  <a:pt x="600" y="297"/>
                </a:lnTo>
                <a:lnTo>
                  <a:pt x="600" y="268"/>
                </a:lnTo>
                <a:lnTo>
                  <a:pt x="600" y="240"/>
                </a:lnTo>
                <a:lnTo>
                  <a:pt x="693" y="146"/>
                </a:lnTo>
                <a:lnTo>
                  <a:pt x="699" y="139"/>
                </a:lnTo>
                <a:lnTo>
                  <a:pt x="705" y="132"/>
                </a:lnTo>
                <a:lnTo>
                  <a:pt x="709" y="125"/>
                </a:lnTo>
                <a:lnTo>
                  <a:pt x="712" y="117"/>
                </a:lnTo>
                <a:lnTo>
                  <a:pt x="715" y="109"/>
                </a:lnTo>
                <a:lnTo>
                  <a:pt x="717" y="101"/>
                </a:lnTo>
                <a:lnTo>
                  <a:pt x="718" y="93"/>
                </a:lnTo>
                <a:lnTo>
                  <a:pt x="719" y="84"/>
                </a:lnTo>
                <a:lnTo>
                  <a:pt x="718" y="75"/>
                </a:lnTo>
                <a:lnTo>
                  <a:pt x="717" y="67"/>
                </a:lnTo>
                <a:lnTo>
                  <a:pt x="715" y="59"/>
                </a:lnTo>
                <a:lnTo>
                  <a:pt x="712" y="51"/>
                </a:lnTo>
                <a:lnTo>
                  <a:pt x="709" y="43"/>
                </a:lnTo>
                <a:lnTo>
                  <a:pt x="705" y="36"/>
                </a:lnTo>
                <a:lnTo>
                  <a:pt x="699" y="29"/>
                </a:lnTo>
                <a:lnTo>
                  <a:pt x="693" y="21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Picture 16" descr=""/>
          <p:cNvPicPr/>
          <p:nvPr/>
        </p:nvPicPr>
        <p:blipFill>
          <a:blip r:embed="rId1"/>
          <a:srcRect l="29823" t="52" r="7816" b="205"/>
          <a:stretch/>
        </p:blipFill>
        <p:spPr>
          <a:xfrm flipH="1">
            <a:off x="5258880" y="3240"/>
            <a:ext cx="6933240" cy="6237720"/>
          </a:xfrm>
          <a:prstGeom prst="rect">
            <a:avLst/>
          </a:prstGeom>
          <a:ln>
            <a:noFill/>
          </a:ln>
        </p:spPr>
      </p:pic>
      <p:grpSp>
        <p:nvGrpSpPr>
          <p:cNvPr id="402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403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05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Right Image Slide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06" name="CustomShape 5"/>
          <p:cNvSpPr/>
          <p:nvPr/>
        </p:nvSpPr>
        <p:spPr>
          <a:xfrm>
            <a:off x="5258520" y="3240"/>
            <a:ext cx="6933240" cy="6237720"/>
          </a:xfrm>
          <a:custGeom>
            <a:avLst/>
            <a:gdLst/>
            <a:ahLst/>
            <a:rect l="l" t="t" r="r" b="b"/>
            <a:pathLst>
              <a:path w="5842" h="5256">
                <a:moveTo>
                  <a:pt x="2834" y="0"/>
                </a:moveTo>
                <a:lnTo>
                  <a:pt x="4044" y="1211"/>
                </a:lnTo>
                <a:lnTo>
                  <a:pt x="0" y="5256"/>
                </a:lnTo>
                <a:lnTo>
                  <a:pt x="5842" y="5256"/>
                </a:lnTo>
                <a:lnTo>
                  <a:pt x="5842" y="0"/>
                </a:lnTo>
                <a:lnTo>
                  <a:pt x="2834" y="0"/>
                </a:lnTo>
                <a:close/>
              </a:path>
            </a:pathLst>
          </a:custGeom>
          <a:gradFill rotWithShape="0">
            <a:gsLst>
              <a:gs pos="0">
                <a:srgbClr val="0c344c">
                  <a:alpha val="90000"/>
                </a:srgbClr>
              </a:gs>
              <a:gs pos="100000">
                <a:srgbClr val="0c344c">
                  <a:alpha val="38000"/>
                </a:srgb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7" name="Group 6"/>
          <p:cNvGrpSpPr/>
          <p:nvPr/>
        </p:nvGrpSpPr>
        <p:grpSpPr>
          <a:xfrm>
            <a:off x="4950360" y="2470680"/>
            <a:ext cx="3259800" cy="1256400"/>
            <a:chOff x="4950360" y="2470680"/>
            <a:chExt cx="3259800" cy="1256400"/>
          </a:xfrm>
        </p:grpSpPr>
        <p:sp>
          <p:nvSpPr>
            <p:cNvPr id="408" name="CustomShape 7"/>
            <p:cNvSpPr/>
            <p:nvPr/>
          </p:nvSpPr>
          <p:spPr>
            <a:xfrm>
              <a:off x="4950360" y="2470680"/>
              <a:ext cx="3259800" cy="73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6f878c"/>
                  </a:solidFill>
                  <a:latin typeface="Adobe Gothic Std B"/>
                </a:rPr>
                <a:t>Lorem Ipsum has been the industry's standard dummy text ever since 1500s.</a:t>
              </a:r>
              <a:endParaRPr b="0" lang="en-GB" sz="1600" spc="-1" strike="noStrike">
                <a:latin typeface="Arial"/>
              </a:endParaRPr>
            </a:p>
          </p:txBody>
        </p:sp>
        <p:sp>
          <p:nvSpPr>
            <p:cNvPr id="409" name="CustomShape 8"/>
            <p:cNvSpPr/>
            <p:nvPr/>
          </p:nvSpPr>
          <p:spPr>
            <a:xfrm>
              <a:off x="4950360" y="3247200"/>
              <a:ext cx="2840760" cy="479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262626"/>
                  </a:solidFill>
                  <a:latin typeface="Calibri"/>
                </a:rPr>
                <a:t>There are many variations of passages of Lorem Ipsum available, but the majority have suffered alteration in some form.</a:t>
              </a:r>
              <a:endParaRPr b="0" lang="en-GB" sz="1050" spc="-1" strike="noStrike">
                <a:latin typeface="Arial"/>
              </a:endParaRPr>
            </a:p>
          </p:txBody>
        </p:sp>
      </p:grpSp>
      <p:graphicFrame>
        <p:nvGraphicFramePr>
          <p:cNvPr id="410" name="Chart 36"/>
          <p:cNvGraphicFramePr/>
          <p:nvPr/>
        </p:nvGraphicFramePr>
        <p:xfrm>
          <a:off x="1030320" y="1554840"/>
          <a:ext cx="3439440" cy="2292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1" name="CustomShape 9"/>
          <p:cNvSpPr/>
          <p:nvPr/>
        </p:nvSpPr>
        <p:spPr>
          <a:xfrm>
            <a:off x="839880" y="1742040"/>
            <a:ext cx="717840" cy="574200"/>
          </a:xfrm>
          <a:custGeom>
            <a:avLst/>
            <a:gdLst/>
            <a:ahLst/>
            <a:rect l="l" t="t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0"/>
          <p:cNvSpPr/>
          <p:nvPr/>
        </p:nvSpPr>
        <p:spPr>
          <a:xfrm flipV="1">
            <a:off x="839880" y="3027960"/>
            <a:ext cx="717840" cy="574200"/>
          </a:xfrm>
          <a:custGeom>
            <a:avLst/>
            <a:gdLst/>
            <a:ahLst/>
            <a:rect l="l" t="t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1"/>
          <p:cNvSpPr/>
          <p:nvPr/>
        </p:nvSpPr>
        <p:spPr>
          <a:xfrm flipH="1">
            <a:off x="3931920" y="1742040"/>
            <a:ext cx="717840" cy="574200"/>
          </a:xfrm>
          <a:custGeom>
            <a:avLst/>
            <a:gdLst/>
            <a:ahLst/>
            <a:rect l="l" t="t" r="r" b="b"/>
            <a:pathLst>
              <a:path w="874" h="698">
                <a:moveTo>
                  <a:pt x="874" y="501"/>
                </a:moveTo>
                <a:cubicBezTo>
                  <a:pt x="722" y="349"/>
                  <a:pt x="722" y="349"/>
                  <a:pt x="722" y="349"/>
                </a:cubicBezTo>
                <a:cubicBezTo>
                  <a:pt x="403" y="31"/>
                  <a:pt x="403" y="31"/>
                  <a:pt x="403" y="31"/>
                </a:cubicBezTo>
                <a:cubicBezTo>
                  <a:pt x="373" y="0"/>
                  <a:pt x="324" y="0"/>
                  <a:pt x="293" y="31"/>
                </a:cubicBezTo>
                <a:cubicBezTo>
                  <a:pt x="30" y="294"/>
                  <a:pt x="30" y="294"/>
                  <a:pt x="30" y="294"/>
                </a:cubicBezTo>
                <a:cubicBezTo>
                  <a:pt x="0" y="325"/>
                  <a:pt x="0" y="374"/>
                  <a:pt x="30" y="404"/>
                </a:cubicBezTo>
                <a:cubicBezTo>
                  <a:pt x="293" y="667"/>
                  <a:pt x="293" y="667"/>
                  <a:pt x="293" y="667"/>
                </a:cubicBezTo>
                <a:cubicBezTo>
                  <a:pt x="324" y="698"/>
                  <a:pt x="373" y="698"/>
                  <a:pt x="403" y="667"/>
                </a:cubicBezTo>
                <a:cubicBezTo>
                  <a:pt x="607" y="464"/>
                  <a:pt x="607" y="464"/>
                  <a:pt x="607" y="464"/>
                </a:cubicBezTo>
                <a:lnTo>
                  <a:pt x="874" y="50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2"/>
          <p:cNvSpPr/>
          <p:nvPr/>
        </p:nvSpPr>
        <p:spPr>
          <a:xfrm>
            <a:off x="964800" y="1949400"/>
            <a:ext cx="339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Adobe Gothic Std B"/>
              </a:rPr>
              <a:t>30%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5" name="CustomShape 13"/>
          <p:cNvSpPr/>
          <p:nvPr/>
        </p:nvSpPr>
        <p:spPr>
          <a:xfrm>
            <a:off x="964800" y="3236400"/>
            <a:ext cx="339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Adobe Gothic Std B"/>
              </a:rPr>
              <a:t>10%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6" name="CustomShape 14"/>
          <p:cNvSpPr/>
          <p:nvPr/>
        </p:nvSpPr>
        <p:spPr>
          <a:xfrm>
            <a:off x="4196160" y="1949400"/>
            <a:ext cx="339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d80f79"/>
                </a:solidFill>
                <a:latin typeface="Adobe Gothic Std B"/>
              </a:rPr>
              <a:t>40%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17" name="CustomShape 15"/>
          <p:cNvSpPr/>
          <p:nvPr/>
        </p:nvSpPr>
        <p:spPr>
          <a:xfrm>
            <a:off x="2506680" y="3637800"/>
            <a:ext cx="572760" cy="574200"/>
          </a:xfrm>
          <a:custGeom>
            <a:avLst/>
            <a:gdLst/>
            <a:ahLst/>
            <a:rect l="l" t="t" r="r" b="b"/>
            <a:pathLst>
              <a:path w="691" h="692">
                <a:moveTo>
                  <a:pt x="657" y="408"/>
                </a:moveTo>
                <a:cubicBezTo>
                  <a:pt x="407" y="658"/>
                  <a:pt x="407" y="658"/>
                  <a:pt x="407" y="658"/>
                </a:cubicBezTo>
                <a:cubicBezTo>
                  <a:pt x="373" y="692"/>
                  <a:pt x="318" y="692"/>
                  <a:pt x="284" y="658"/>
                </a:cubicBezTo>
                <a:cubicBezTo>
                  <a:pt x="34" y="408"/>
                  <a:pt x="34" y="408"/>
                  <a:pt x="34" y="408"/>
                </a:cubicBezTo>
                <a:cubicBezTo>
                  <a:pt x="0" y="374"/>
                  <a:pt x="0" y="319"/>
                  <a:pt x="34" y="284"/>
                </a:cubicBezTo>
                <a:cubicBezTo>
                  <a:pt x="284" y="35"/>
                  <a:pt x="284" y="35"/>
                  <a:pt x="284" y="35"/>
                </a:cubicBezTo>
                <a:cubicBezTo>
                  <a:pt x="318" y="0"/>
                  <a:pt x="373" y="0"/>
                  <a:pt x="407" y="35"/>
                </a:cubicBezTo>
                <a:cubicBezTo>
                  <a:pt x="657" y="284"/>
                  <a:pt x="657" y="284"/>
                  <a:pt x="657" y="284"/>
                </a:cubicBezTo>
                <a:cubicBezTo>
                  <a:pt x="691" y="319"/>
                  <a:pt x="691" y="374"/>
                  <a:pt x="657" y="40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6"/>
          <p:cNvSpPr/>
          <p:nvPr/>
        </p:nvSpPr>
        <p:spPr>
          <a:xfrm>
            <a:off x="2623680" y="3845520"/>
            <a:ext cx="339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Adobe Gothic Std B"/>
              </a:rPr>
              <a:t>20%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419" name="Group 17"/>
          <p:cNvGrpSpPr/>
          <p:nvPr/>
        </p:nvGrpSpPr>
        <p:grpSpPr>
          <a:xfrm>
            <a:off x="1897920" y="1882440"/>
            <a:ext cx="1704600" cy="990000"/>
            <a:chOff x="1897920" y="1882440"/>
            <a:chExt cx="1704600" cy="990000"/>
          </a:xfrm>
        </p:grpSpPr>
        <p:sp>
          <p:nvSpPr>
            <p:cNvPr id="420" name="CustomShape 18"/>
            <p:cNvSpPr/>
            <p:nvPr/>
          </p:nvSpPr>
          <p:spPr>
            <a:xfrm>
              <a:off x="1897920" y="2148840"/>
              <a:ext cx="1704600" cy="723600"/>
            </a:xfrm>
            <a:custGeom>
              <a:avLst/>
              <a:gdLst/>
              <a:ahLst/>
              <a:rect l="l" t="t" r="r" b="b"/>
              <a:pathLst>
                <a:path w="452" h="191">
                  <a:moveTo>
                    <a:pt x="394" y="36"/>
                  </a:moveTo>
                  <a:cubicBezTo>
                    <a:pt x="355" y="14"/>
                    <a:pt x="294" y="0"/>
                    <a:pt x="226" y="0"/>
                  </a:cubicBezTo>
                  <a:cubicBezTo>
                    <a:pt x="157" y="0"/>
                    <a:pt x="97" y="14"/>
                    <a:pt x="57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148"/>
                    <a:pt x="107" y="191"/>
                    <a:pt x="226" y="191"/>
                  </a:cubicBezTo>
                  <a:cubicBezTo>
                    <a:pt x="345" y="191"/>
                    <a:pt x="441" y="148"/>
                    <a:pt x="441" y="96"/>
                  </a:cubicBezTo>
                  <a:cubicBezTo>
                    <a:pt x="452" y="36"/>
                    <a:pt x="452" y="36"/>
                    <a:pt x="452" y="36"/>
                  </a:cubicBezTo>
                  <a:lnTo>
                    <a:pt x="394" y="3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9"/>
            <p:cNvSpPr/>
            <p:nvPr/>
          </p:nvSpPr>
          <p:spPr>
            <a:xfrm>
              <a:off x="1897920" y="1882440"/>
              <a:ext cx="1704600" cy="834840"/>
            </a:xfrm>
            <a:prstGeom prst="ellipse">
              <a:avLst/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2" name="Group 20"/>
          <p:cNvGrpSpPr/>
          <p:nvPr/>
        </p:nvGrpSpPr>
        <p:grpSpPr>
          <a:xfrm>
            <a:off x="2579400" y="2120040"/>
            <a:ext cx="341280" cy="339120"/>
            <a:chOff x="2579400" y="2120040"/>
            <a:chExt cx="341280" cy="339120"/>
          </a:xfrm>
        </p:grpSpPr>
        <p:sp>
          <p:nvSpPr>
            <p:cNvPr id="423" name="CustomShape 21"/>
            <p:cNvSpPr/>
            <p:nvPr/>
          </p:nvSpPr>
          <p:spPr>
            <a:xfrm>
              <a:off x="2579400" y="2120040"/>
              <a:ext cx="273240" cy="339120"/>
            </a:xfrm>
            <a:custGeom>
              <a:avLst/>
              <a:gdLst/>
              <a:ahLst/>
              <a:rect l="l" t="t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22"/>
            <p:cNvSpPr/>
            <p:nvPr/>
          </p:nvSpPr>
          <p:spPr>
            <a:xfrm>
              <a:off x="2841840" y="2199240"/>
              <a:ext cx="78840" cy="152640"/>
            </a:xfrm>
            <a:custGeom>
              <a:avLst/>
              <a:gdLst/>
              <a:ahLst/>
              <a:rect l="l" t="t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23"/>
            <p:cNvSpPr/>
            <p:nvPr/>
          </p:nvSpPr>
          <p:spPr>
            <a:xfrm>
              <a:off x="2864520" y="2425680"/>
              <a:ext cx="56160" cy="33480"/>
            </a:xfrm>
            <a:custGeom>
              <a:avLst/>
              <a:gdLst/>
              <a:ahLst/>
              <a:rect l="l" t="t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24"/>
            <p:cNvSpPr/>
            <p:nvPr/>
          </p:nvSpPr>
          <p:spPr>
            <a:xfrm>
              <a:off x="2864520" y="2335320"/>
              <a:ext cx="56160" cy="78840"/>
            </a:xfrm>
            <a:prstGeom prst="rect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CustomShape 25"/>
          <p:cNvSpPr/>
          <p:nvPr/>
        </p:nvSpPr>
        <p:spPr>
          <a:xfrm rot="2700000">
            <a:off x="876240" y="466020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Line 26"/>
          <p:cNvSpPr/>
          <p:nvPr/>
        </p:nvSpPr>
        <p:spPr>
          <a:xfrm>
            <a:off x="839520" y="4431960"/>
            <a:ext cx="3810600" cy="360"/>
          </a:xfrm>
          <a:prstGeom prst="line">
            <a:avLst/>
          </a:prstGeom>
          <a:ln>
            <a:solidFill>
              <a:srgbClr val="bfbe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27"/>
          <p:cNvSpPr/>
          <p:nvPr/>
        </p:nvSpPr>
        <p:spPr>
          <a:xfrm rot="2700000">
            <a:off x="876240" y="517284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28"/>
          <p:cNvSpPr/>
          <p:nvPr/>
        </p:nvSpPr>
        <p:spPr>
          <a:xfrm rot="2700000">
            <a:off x="876240" y="466020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d80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29"/>
          <p:cNvSpPr/>
          <p:nvPr/>
        </p:nvSpPr>
        <p:spPr>
          <a:xfrm rot="2700000">
            <a:off x="876240" y="517284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0c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30"/>
          <p:cNvSpPr/>
          <p:nvPr/>
        </p:nvSpPr>
        <p:spPr>
          <a:xfrm rot="2700000">
            <a:off x="2905920" y="466020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196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1"/>
          <p:cNvSpPr/>
          <p:nvPr/>
        </p:nvSpPr>
        <p:spPr>
          <a:xfrm rot="2700000">
            <a:off x="2905920" y="5172840"/>
            <a:ext cx="174960" cy="174960"/>
          </a:xfrm>
          <a:prstGeom prst="roundRect">
            <a:avLst>
              <a:gd name="adj" fmla="val 9141"/>
            </a:avLst>
          </a:prstGeom>
          <a:solidFill>
            <a:srgbClr val="6f8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2"/>
          <p:cNvSpPr/>
          <p:nvPr/>
        </p:nvSpPr>
        <p:spPr>
          <a:xfrm>
            <a:off x="1172160" y="4655880"/>
            <a:ext cx="987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d80f79"/>
                </a:solidFill>
                <a:latin typeface="Adobe Gothic Std B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5" name="CustomShape 33"/>
          <p:cNvSpPr/>
          <p:nvPr/>
        </p:nvSpPr>
        <p:spPr>
          <a:xfrm>
            <a:off x="1172160" y="5168520"/>
            <a:ext cx="987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6" name="CustomShape 34"/>
          <p:cNvSpPr/>
          <p:nvPr/>
        </p:nvSpPr>
        <p:spPr>
          <a:xfrm>
            <a:off x="3196440" y="4650480"/>
            <a:ext cx="987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19627f"/>
                </a:solidFill>
                <a:latin typeface="Adobe Gothic Std B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sp>
        <p:nvSpPr>
          <p:cNvPr id="437" name="CustomShape 35"/>
          <p:cNvSpPr/>
          <p:nvPr/>
        </p:nvSpPr>
        <p:spPr>
          <a:xfrm>
            <a:off x="3196440" y="5168520"/>
            <a:ext cx="98712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6f878c"/>
                </a:solidFill>
                <a:latin typeface="Adobe Gothic Std B"/>
              </a:rPr>
              <a:t>Lorem ipsum</a:t>
            </a:r>
            <a:endParaRPr b="0" lang="en-GB" sz="1200" spc="-1" strike="noStrike">
              <a:latin typeface="Arial"/>
            </a:endParaRPr>
          </a:p>
        </p:txBody>
      </p:sp>
      <p:grpSp>
        <p:nvGrpSpPr>
          <p:cNvPr id="438" name="Group 36"/>
          <p:cNvGrpSpPr/>
          <p:nvPr/>
        </p:nvGrpSpPr>
        <p:grpSpPr>
          <a:xfrm>
            <a:off x="4950360" y="1685160"/>
            <a:ext cx="578520" cy="619560"/>
            <a:chOff x="4950360" y="1685160"/>
            <a:chExt cx="578520" cy="619560"/>
          </a:xfrm>
        </p:grpSpPr>
        <p:sp>
          <p:nvSpPr>
            <p:cNvPr id="439" name="CustomShape 37"/>
            <p:cNvSpPr/>
            <p:nvPr/>
          </p:nvSpPr>
          <p:spPr>
            <a:xfrm>
              <a:off x="4950360" y="1912320"/>
              <a:ext cx="498960" cy="392400"/>
            </a:xfrm>
            <a:custGeom>
              <a:avLst/>
              <a:gdLst/>
              <a:ahLst/>
              <a:rect l="l" t="t" r="r" b="b"/>
              <a:pathLst>
                <a:path w="721" h="570">
                  <a:moveTo>
                    <a:pt x="511" y="420"/>
                  </a:moveTo>
                  <a:lnTo>
                    <a:pt x="210" y="420"/>
                  </a:lnTo>
                  <a:lnTo>
                    <a:pt x="210" y="150"/>
                  </a:lnTo>
                  <a:lnTo>
                    <a:pt x="511" y="150"/>
                  </a:lnTo>
                  <a:lnTo>
                    <a:pt x="511" y="420"/>
                  </a:lnTo>
                  <a:close/>
                  <a:moveTo>
                    <a:pt x="706" y="0"/>
                  </a:moveTo>
                  <a:lnTo>
                    <a:pt x="556" y="0"/>
                  </a:lnTo>
                  <a:lnTo>
                    <a:pt x="556" y="60"/>
                  </a:lnTo>
                  <a:lnTo>
                    <a:pt x="555" y="65"/>
                  </a:lnTo>
                  <a:lnTo>
                    <a:pt x="554" y="72"/>
                  </a:lnTo>
                  <a:lnTo>
                    <a:pt x="551" y="76"/>
                  </a:lnTo>
                  <a:lnTo>
                    <a:pt x="547" y="80"/>
                  </a:lnTo>
                  <a:lnTo>
                    <a:pt x="543" y="85"/>
                  </a:lnTo>
                  <a:lnTo>
                    <a:pt x="538" y="88"/>
                  </a:lnTo>
                  <a:lnTo>
                    <a:pt x="532" y="89"/>
                  </a:lnTo>
                  <a:lnTo>
                    <a:pt x="526" y="90"/>
                  </a:lnTo>
                  <a:lnTo>
                    <a:pt x="520" y="89"/>
                  </a:lnTo>
                  <a:lnTo>
                    <a:pt x="514" y="87"/>
                  </a:lnTo>
                  <a:lnTo>
                    <a:pt x="509" y="85"/>
                  </a:lnTo>
                  <a:lnTo>
                    <a:pt x="505" y="80"/>
                  </a:lnTo>
                  <a:lnTo>
                    <a:pt x="501" y="76"/>
                  </a:lnTo>
                  <a:lnTo>
                    <a:pt x="498" y="72"/>
                  </a:lnTo>
                  <a:lnTo>
                    <a:pt x="496" y="65"/>
                  </a:lnTo>
                  <a:lnTo>
                    <a:pt x="496" y="60"/>
                  </a:lnTo>
                  <a:lnTo>
                    <a:pt x="496" y="0"/>
                  </a:lnTo>
                  <a:lnTo>
                    <a:pt x="225" y="0"/>
                  </a:lnTo>
                  <a:lnTo>
                    <a:pt x="226" y="60"/>
                  </a:lnTo>
                  <a:lnTo>
                    <a:pt x="225" y="65"/>
                  </a:lnTo>
                  <a:lnTo>
                    <a:pt x="223" y="72"/>
                  </a:lnTo>
                  <a:lnTo>
                    <a:pt x="221" y="76"/>
                  </a:lnTo>
                  <a:lnTo>
                    <a:pt x="216" y="80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1" y="89"/>
                  </a:lnTo>
                  <a:lnTo>
                    <a:pt x="195" y="90"/>
                  </a:lnTo>
                  <a:lnTo>
                    <a:pt x="189" y="89"/>
                  </a:lnTo>
                  <a:lnTo>
                    <a:pt x="184" y="87"/>
                  </a:lnTo>
                  <a:lnTo>
                    <a:pt x="179" y="85"/>
                  </a:lnTo>
                  <a:lnTo>
                    <a:pt x="174" y="80"/>
                  </a:lnTo>
                  <a:lnTo>
                    <a:pt x="170" y="76"/>
                  </a:lnTo>
                  <a:lnTo>
                    <a:pt x="168" y="72"/>
                  </a:lnTo>
                  <a:lnTo>
                    <a:pt x="166" y="65"/>
                  </a:lnTo>
                  <a:lnTo>
                    <a:pt x="165" y="60"/>
                  </a:lnTo>
                  <a:lnTo>
                    <a:pt x="16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55"/>
                  </a:lnTo>
                  <a:lnTo>
                    <a:pt x="1" y="559"/>
                  </a:lnTo>
                  <a:lnTo>
                    <a:pt x="1" y="562"/>
                  </a:lnTo>
                  <a:lnTo>
                    <a:pt x="3" y="564"/>
                  </a:lnTo>
                  <a:lnTo>
                    <a:pt x="4" y="566"/>
                  </a:lnTo>
                  <a:lnTo>
                    <a:pt x="6" y="568"/>
                  </a:lnTo>
                  <a:lnTo>
                    <a:pt x="9" y="569"/>
                  </a:lnTo>
                  <a:lnTo>
                    <a:pt x="11" y="570"/>
                  </a:lnTo>
                  <a:lnTo>
                    <a:pt x="15" y="570"/>
                  </a:lnTo>
                  <a:lnTo>
                    <a:pt x="706" y="570"/>
                  </a:lnTo>
                  <a:lnTo>
                    <a:pt x="709" y="570"/>
                  </a:lnTo>
                  <a:lnTo>
                    <a:pt x="713" y="569"/>
                  </a:lnTo>
                  <a:lnTo>
                    <a:pt x="715" y="568"/>
                  </a:lnTo>
                  <a:lnTo>
                    <a:pt x="717" y="566"/>
                  </a:lnTo>
                  <a:lnTo>
                    <a:pt x="719" y="564"/>
                  </a:lnTo>
                  <a:lnTo>
                    <a:pt x="720" y="562"/>
                  </a:lnTo>
                  <a:lnTo>
                    <a:pt x="721" y="559"/>
                  </a:lnTo>
                  <a:lnTo>
                    <a:pt x="721" y="555"/>
                  </a:lnTo>
                  <a:lnTo>
                    <a:pt x="721" y="15"/>
                  </a:lnTo>
                  <a:lnTo>
                    <a:pt x="721" y="12"/>
                  </a:lnTo>
                  <a:lnTo>
                    <a:pt x="720" y="9"/>
                  </a:lnTo>
                  <a:lnTo>
                    <a:pt x="719" y="6"/>
                  </a:lnTo>
                  <a:lnTo>
                    <a:pt x="717" y="4"/>
                  </a:lnTo>
                  <a:lnTo>
                    <a:pt x="715" y="2"/>
                  </a:lnTo>
                  <a:lnTo>
                    <a:pt x="713" y="1"/>
                  </a:lnTo>
                  <a:lnTo>
                    <a:pt x="709" y="0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38"/>
            <p:cNvSpPr/>
            <p:nvPr/>
          </p:nvSpPr>
          <p:spPr>
            <a:xfrm>
              <a:off x="5074560" y="1685160"/>
              <a:ext cx="251280" cy="278640"/>
            </a:xfrm>
            <a:custGeom>
              <a:avLst/>
              <a:gdLst/>
              <a:ahLst/>
              <a:rect l="l" t="t" r="r" b="b"/>
              <a:pathLst>
                <a:path w="361" h="406">
                  <a:moveTo>
                    <a:pt x="0" y="331"/>
                  </a:moveTo>
                  <a:lnTo>
                    <a:pt x="0" y="391"/>
                  </a:lnTo>
                  <a:lnTo>
                    <a:pt x="1" y="393"/>
                  </a:lnTo>
                  <a:lnTo>
                    <a:pt x="2" y="396"/>
                  </a:lnTo>
                  <a:lnTo>
                    <a:pt x="3" y="399"/>
                  </a:lnTo>
                  <a:lnTo>
                    <a:pt x="5" y="402"/>
                  </a:lnTo>
                  <a:lnTo>
                    <a:pt x="7" y="403"/>
                  </a:lnTo>
                  <a:lnTo>
                    <a:pt x="9" y="405"/>
                  </a:lnTo>
                  <a:lnTo>
                    <a:pt x="13" y="405"/>
                  </a:lnTo>
                  <a:lnTo>
                    <a:pt x="15" y="406"/>
                  </a:lnTo>
                  <a:lnTo>
                    <a:pt x="18" y="405"/>
                  </a:lnTo>
                  <a:lnTo>
                    <a:pt x="21" y="405"/>
                  </a:lnTo>
                  <a:lnTo>
                    <a:pt x="23" y="403"/>
                  </a:lnTo>
                  <a:lnTo>
                    <a:pt x="26" y="402"/>
                  </a:lnTo>
                  <a:lnTo>
                    <a:pt x="28" y="400"/>
                  </a:lnTo>
                  <a:lnTo>
                    <a:pt x="29" y="396"/>
                  </a:lnTo>
                  <a:lnTo>
                    <a:pt x="30" y="394"/>
                  </a:lnTo>
                  <a:lnTo>
                    <a:pt x="30" y="391"/>
                  </a:lnTo>
                  <a:lnTo>
                    <a:pt x="30" y="184"/>
                  </a:lnTo>
                  <a:lnTo>
                    <a:pt x="30" y="169"/>
                  </a:lnTo>
                  <a:lnTo>
                    <a:pt x="32" y="155"/>
                  </a:lnTo>
                  <a:lnTo>
                    <a:pt x="34" y="140"/>
                  </a:lnTo>
                  <a:lnTo>
                    <a:pt x="38" y="127"/>
                  </a:lnTo>
                  <a:lnTo>
                    <a:pt x="44" y="113"/>
                  </a:lnTo>
                  <a:lnTo>
                    <a:pt x="51" y="101"/>
                  </a:lnTo>
                  <a:lnTo>
                    <a:pt x="59" y="89"/>
                  </a:lnTo>
                  <a:lnTo>
                    <a:pt x="68" y="78"/>
                  </a:lnTo>
                  <a:lnTo>
                    <a:pt x="80" y="67"/>
                  </a:lnTo>
                  <a:lnTo>
                    <a:pt x="92" y="58"/>
                  </a:lnTo>
                  <a:lnTo>
                    <a:pt x="105" y="50"/>
                  </a:lnTo>
                  <a:lnTo>
                    <a:pt x="118" y="43"/>
                  </a:lnTo>
                  <a:lnTo>
                    <a:pt x="132" y="37"/>
                  </a:lnTo>
                  <a:lnTo>
                    <a:pt x="147" y="34"/>
                  </a:lnTo>
                  <a:lnTo>
                    <a:pt x="162" y="31"/>
                  </a:lnTo>
                  <a:lnTo>
                    <a:pt x="177" y="30"/>
                  </a:lnTo>
                  <a:lnTo>
                    <a:pt x="179" y="30"/>
                  </a:lnTo>
                  <a:lnTo>
                    <a:pt x="180" y="30"/>
                  </a:lnTo>
                  <a:lnTo>
                    <a:pt x="191" y="31"/>
                  </a:lnTo>
                  <a:lnTo>
                    <a:pt x="200" y="32"/>
                  </a:lnTo>
                  <a:lnTo>
                    <a:pt x="213" y="34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6" y="41"/>
                  </a:lnTo>
                  <a:lnTo>
                    <a:pt x="244" y="44"/>
                  </a:lnTo>
                  <a:lnTo>
                    <a:pt x="253" y="48"/>
                  </a:lnTo>
                  <a:lnTo>
                    <a:pt x="261" y="53"/>
                  </a:lnTo>
                  <a:lnTo>
                    <a:pt x="269" y="59"/>
                  </a:lnTo>
                  <a:lnTo>
                    <a:pt x="276" y="64"/>
                  </a:lnTo>
                  <a:lnTo>
                    <a:pt x="284" y="71"/>
                  </a:lnTo>
                  <a:lnTo>
                    <a:pt x="290" y="77"/>
                  </a:lnTo>
                  <a:lnTo>
                    <a:pt x="291" y="77"/>
                  </a:lnTo>
                  <a:lnTo>
                    <a:pt x="291" y="78"/>
                  </a:lnTo>
                  <a:lnTo>
                    <a:pt x="301" y="89"/>
                  </a:lnTo>
                  <a:lnTo>
                    <a:pt x="310" y="102"/>
                  </a:lnTo>
                  <a:lnTo>
                    <a:pt x="316" y="113"/>
                  </a:lnTo>
                  <a:lnTo>
                    <a:pt x="322" y="127"/>
                  </a:lnTo>
                  <a:lnTo>
                    <a:pt x="327" y="141"/>
                  </a:lnTo>
                  <a:lnTo>
                    <a:pt x="329" y="155"/>
                  </a:lnTo>
                  <a:lnTo>
                    <a:pt x="331" y="170"/>
                  </a:lnTo>
                  <a:lnTo>
                    <a:pt x="331" y="185"/>
                  </a:lnTo>
                  <a:lnTo>
                    <a:pt x="331" y="331"/>
                  </a:lnTo>
                  <a:lnTo>
                    <a:pt x="331" y="391"/>
                  </a:lnTo>
                  <a:lnTo>
                    <a:pt x="331" y="393"/>
                  </a:lnTo>
                  <a:lnTo>
                    <a:pt x="332" y="396"/>
                  </a:lnTo>
                  <a:lnTo>
                    <a:pt x="333" y="399"/>
                  </a:lnTo>
                  <a:lnTo>
                    <a:pt x="335" y="402"/>
                  </a:lnTo>
                  <a:lnTo>
                    <a:pt x="337" y="403"/>
                  </a:lnTo>
                  <a:lnTo>
                    <a:pt x="340" y="405"/>
                  </a:lnTo>
                  <a:lnTo>
                    <a:pt x="343" y="405"/>
                  </a:lnTo>
                  <a:lnTo>
                    <a:pt x="346" y="406"/>
                  </a:lnTo>
                  <a:lnTo>
                    <a:pt x="349" y="405"/>
                  </a:lnTo>
                  <a:lnTo>
                    <a:pt x="351" y="405"/>
                  </a:lnTo>
                  <a:lnTo>
                    <a:pt x="355" y="403"/>
                  </a:lnTo>
                  <a:lnTo>
                    <a:pt x="357" y="402"/>
                  </a:lnTo>
                  <a:lnTo>
                    <a:pt x="359" y="400"/>
                  </a:lnTo>
                  <a:lnTo>
                    <a:pt x="360" y="396"/>
                  </a:lnTo>
                  <a:lnTo>
                    <a:pt x="361" y="394"/>
                  </a:lnTo>
                  <a:lnTo>
                    <a:pt x="361" y="391"/>
                  </a:lnTo>
                  <a:lnTo>
                    <a:pt x="361" y="186"/>
                  </a:lnTo>
                  <a:lnTo>
                    <a:pt x="361" y="172"/>
                  </a:lnTo>
                  <a:lnTo>
                    <a:pt x="360" y="158"/>
                  </a:lnTo>
                  <a:lnTo>
                    <a:pt x="358" y="145"/>
                  </a:lnTo>
                  <a:lnTo>
                    <a:pt x="355" y="132"/>
                  </a:lnTo>
                  <a:lnTo>
                    <a:pt x="351" y="119"/>
                  </a:lnTo>
                  <a:lnTo>
                    <a:pt x="346" y="106"/>
                  </a:lnTo>
                  <a:lnTo>
                    <a:pt x="340" y="94"/>
                  </a:lnTo>
                  <a:lnTo>
                    <a:pt x="332" y="82"/>
                  </a:lnTo>
                  <a:lnTo>
                    <a:pt x="323" y="68"/>
                  </a:lnTo>
                  <a:lnTo>
                    <a:pt x="313" y="57"/>
                  </a:lnTo>
                  <a:lnTo>
                    <a:pt x="300" y="44"/>
                  </a:lnTo>
                  <a:lnTo>
                    <a:pt x="285" y="33"/>
                  </a:lnTo>
                  <a:lnTo>
                    <a:pt x="270" y="23"/>
                  </a:lnTo>
                  <a:lnTo>
                    <a:pt x="254" y="16"/>
                  </a:lnTo>
                  <a:lnTo>
                    <a:pt x="237" y="9"/>
                  </a:lnTo>
                  <a:lnTo>
                    <a:pt x="220" y="4"/>
                  </a:lnTo>
                  <a:lnTo>
                    <a:pt x="202" y="2"/>
                  </a:lnTo>
                  <a:lnTo>
                    <a:pt x="184" y="0"/>
                  </a:lnTo>
                  <a:lnTo>
                    <a:pt x="182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5"/>
                  </a:lnTo>
                  <a:lnTo>
                    <a:pt x="121" y="9"/>
                  </a:lnTo>
                  <a:lnTo>
                    <a:pt x="105" y="16"/>
                  </a:lnTo>
                  <a:lnTo>
                    <a:pt x="89" y="24"/>
                  </a:lnTo>
                  <a:lnTo>
                    <a:pt x="74" y="34"/>
                  </a:lnTo>
                  <a:lnTo>
                    <a:pt x="60" y="45"/>
                  </a:lnTo>
                  <a:lnTo>
                    <a:pt x="47" y="57"/>
                  </a:lnTo>
                  <a:lnTo>
                    <a:pt x="35" y="71"/>
                  </a:lnTo>
                  <a:lnTo>
                    <a:pt x="26" y="86"/>
                  </a:lnTo>
                  <a:lnTo>
                    <a:pt x="17" y="101"/>
                  </a:lnTo>
                  <a:lnTo>
                    <a:pt x="11" y="117"/>
                  </a:lnTo>
                  <a:lnTo>
                    <a:pt x="5" y="134"/>
                  </a:lnTo>
                  <a:lnTo>
                    <a:pt x="2" y="151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0" y="331"/>
                  </a:ln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9"/>
            <p:cNvSpPr/>
            <p:nvPr/>
          </p:nvSpPr>
          <p:spPr>
            <a:xfrm>
              <a:off x="5367240" y="1719360"/>
              <a:ext cx="161640" cy="171720"/>
            </a:xfrm>
            <a:custGeom>
              <a:avLst/>
              <a:gdLst/>
              <a:ahLst/>
              <a:rect l="l" t="t" r="r" b="b"/>
              <a:pathLst>
                <a:path w="235" h="250">
                  <a:moveTo>
                    <a:pt x="230" y="85"/>
                  </a:moveTo>
                  <a:lnTo>
                    <a:pt x="150" y="5"/>
                  </a:lnTo>
                  <a:lnTo>
                    <a:pt x="148" y="2"/>
                  </a:lnTo>
                  <a:lnTo>
                    <a:pt x="145" y="1"/>
                  </a:lnTo>
                  <a:lnTo>
                    <a:pt x="142" y="0"/>
                  </a:lnTo>
                  <a:lnTo>
                    <a:pt x="138" y="0"/>
                  </a:lnTo>
                  <a:lnTo>
                    <a:pt x="135" y="0"/>
                  </a:lnTo>
                  <a:lnTo>
                    <a:pt x="133" y="1"/>
                  </a:lnTo>
                  <a:lnTo>
                    <a:pt x="130" y="2"/>
                  </a:lnTo>
                  <a:lnTo>
                    <a:pt x="128" y="5"/>
                  </a:lnTo>
                  <a:lnTo>
                    <a:pt x="3" y="149"/>
                  </a:lnTo>
                  <a:lnTo>
                    <a:pt x="1" y="155"/>
                  </a:lnTo>
                  <a:lnTo>
                    <a:pt x="0" y="159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" y="245"/>
                  </a:lnTo>
                  <a:lnTo>
                    <a:pt x="6" y="247"/>
                  </a:lnTo>
                  <a:lnTo>
                    <a:pt x="10" y="248"/>
                  </a:lnTo>
                  <a:lnTo>
                    <a:pt x="12" y="249"/>
                  </a:lnTo>
                  <a:lnTo>
                    <a:pt x="15" y="250"/>
                  </a:lnTo>
                  <a:lnTo>
                    <a:pt x="90" y="250"/>
                  </a:lnTo>
                  <a:lnTo>
                    <a:pt x="93" y="249"/>
                  </a:lnTo>
                  <a:lnTo>
                    <a:pt x="96" y="248"/>
                  </a:lnTo>
                  <a:lnTo>
                    <a:pt x="99" y="247"/>
                  </a:lnTo>
                  <a:lnTo>
                    <a:pt x="101" y="245"/>
                  </a:lnTo>
                  <a:lnTo>
                    <a:pt x="230" y="105"/>
                  </a:lnTo>
                  <a:lnTo>
                    <a:pt x="233" y="103"/>
                  </a:lnTo>
                  <a:lnTo>
                    <a:pt x="234" y="101"/>
                  </a:lnTo>
                  <a:lnTo>
                    <a:pt x="235" y="98"/>
                  </a:lnTo>
                  <a:lnTo>
                    <a:pt x="235" y="95"/>
                  </a:lnTo>
                  <a:lnTo>
                    <a:pt x="235" y="92"/>
                  </a:lnTo>
                  <a:lnTo>
                    <a:pt x="234" y="89"/>
                  </a:lnTo>
                  <a:lnTo>
                    <a:pt x="233" y="87"/>
                  </a:lnTo>
                  <a:lnTo>
                    <a:pt x="230" y="85"/>
                  </a:lnTo>
                  <a:close/>
                </a:path>
              </a:pathLst>
            </a:custGeom>
            <a:solidFill>
              <a:srgbClr val="19627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0" y="3409920"/>
            <a:ext cx="12191760" cy="418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3" name="Group 2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444" name="CustomShape 3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4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6" name="CustomShape 5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Year Process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47" name="CustomShape 6"/>
          <p:cNvSpPr/>
          <p:nvPr/>
        </p:nvSpPr>
        <p:spPr>
          <a:xfrm>
            <a:off x="5675040" y="3251160"/>
            <a:ext cx="1171800" cy="760320"/>
          </a:xfrm>
          <a:custGeom>
            <a:avLst/>
            <a:gdLst/>
            <a:ahLst/>
            <a:rect l="l" t="t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19627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7"/>
          <p:cNvSpPr/>
          <p:nvPr/>
        </p:nvSpPr>
        <p:spPr>
          <a:xfrm>
            <a:off x="6427080" y="3251160"/>
            <a:ext cx="545760" cy="1202040"/>
          </a:xfrm>
          <a:custGeom>
            <a:avLst/>
            <a:gdLst/>
            <a:ahLst/>
            <a:rect l="l" t="t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600">
            <a:solidFill>
              <a:srgbClr val="19627f"/>
            </a:solidFill>
            <a:miter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8"/>
          <p:cNvSpPr/>
          <p:nvPr/>
        </p:nvSpPr>
        <p:spPr>
          <a:xfrm>
            <a:off x="1399320" y="3251160"/>
            <a:ext cx="1171800" cy="760320"/>
          </a:xfrm>
          <a:custGeom>
            <a:avLst/>
            <a:gdLst/>
            <a:ahLst/>
            <a:rect l="l" t="t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d80f7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9"/>
          <p:cNvSpPr/>
          <p:nvPr/>
        </p:nvSpPr>
        <p:spPr>
          <a:xfrm>
            <a:off x="2151000" y="3251160"/>
            <a:ext cx="545760" cy="1202040"/>
          </a:xfrm>
          <a:custGeom>
            <a:avLst/>
            <a:gdLst/>
            <a:ahLst/>
            <a:rect l="l" t="t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600">
            <a:solidFill>
              <a:srgbClr val="d80f79"/>
            </a:solidFill>
            <a:miter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10"/>
          <p:cNvSpPr/>
          <p:nvPr/>
        </p:nvSpPr>
        <p:spPr>
          <a:xfrm flipV="1">
            <a:off x="3537360" y="3251160"/>
            <a:ext cx="1171800" cy="760320"/>
          </a:xfrm>
          <a:custGeom>
            <a:avLst/>
            <a:gdLst/>
            <a:ahLst/>
            <a:rect l="l" t="t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11"/>
          <p:cNvSpPr/>
          <p:nvPr/>
        </p:nvSpPr>
        <p:spPr>
          <a:xfrm flipV="1">
            <a:off x="4289040" y="2808720"/>
            <a:ext cx="545760" cy="1202040"/>
          </a:xfrm>
          <a:custGeom>
            <a:avLst/>
            <a:gdLst/>
            <a:ahLst/>
            <a:rect l="l" t="t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600">
            <a:solidFill>
              <a:srgbClr val="0c344c"/>
            </a:solidFill>
            <a:miter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12"/>
          <p:cNvSpPr/>
          <p:nvPr/>
        </p:nvSpPr>
        <p:spPr>
          <a:xfrm flipV="1">
            <a:off x="7813080" y="3251160"/>
            <a:ext cx="1171800" cy="760320"/>
          </a:xfrm>
          <a:custGeom>
            <a:avLst/>
            <a:gdLst/>
            <a:ahLst/>
            <a:rect l="l" t="t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6f878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3"/>
          <p:cNvSpPr/>
          <p:nvPr/>
        </p:nvSpPr>
        <p:spPr>
          <a:xfrm flipV="1">
            <a:off x="8564760" y="2808720"/>
            <a:ext cx="545760" cy="1202040"/>
          </a:xfrm>
          <a:custGeom>
            <a:avLst/>
            <a:gdLst/>
            <a:ahLst/>
            <a:rect l="l" t="t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2600">
            <a:solidFill>
              <a:srgbClr val="6f878c"/>
            </a:solidFill>
            <a:miter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4"/>
          <p:cNvSpPr/>
          <p:nvPr/>
        </p:nvSpPr>
        <p:spPr>
          <a:xfrm>
            <a:off x="9951120" y="3251160"/>
            <a:ext cx="1171800" cy="760320"/>
          </a:xfrm>
          <a:custGeom>
            <a:avLst/>
            <a:gdLst/>
            <a:ahLst/>
            <a:rect l="l" t="t" r="r" b="b"/>
            <a:pathLst>
              <a:path w="2490" h="1616">
                <a:moveTo>
                  <a:pt x="1952" y="0"/>
                </a:moveTo>
                <a:lnTo>
                  <a:pt x="0" y="0"/>
                </a:lnTo>
                <a:lnTo>
                  <a:pt x="538" y="808"/>
                </a:lnTo>
                <a:lnTo>
                  <a:pt x="0" y="1616"/>
                </a:lnTo>
                <a:lnTo>
                  <a:pt x="1952" y="1616"/>
                </a:lnTo>
                <a:lnTo>
                  <a:pt x="2490" y="808"/>
                </a:lnTo>
                <a:lnTo>
                  <a:pt x="1952" y="0"/>
                </a:lnTo>
                <a:close/>
              </a:path>
            </a:pathLst>
          </a:custGeom>
          <a:solidFill>
            <a:srgbClr val="bfbeb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5"/>
          <p:cNvSpPr/>
          <p:nvPr/>
        </p:nvSpPr>
        <p:spPr>
          <a:xfrm>
            <a:off x="10702800" y="3251160"/>
            <a:ext cx="545760" cy="1202040"/>
          </a:xfrm>
          <a:custGeom>
            <a:avLst/>
            <a:gdLst/>
            <a:ahLst/>
            <a:rect l="l" t="t" r="r" b="b"/>
            <a:pathLst>
              <a:path w="1160" h="2554">
                <a:moveTo>
                  <a:pt x="623" y="0"/>
                </a:moveTo>
                <a:lnTo>
                  <a:pt x="1160" y="808"/>
                </a:lnTo>
                <a:lnTo>
                  <a:pt x="0" y="2554"/>
                </a:lnTo>
              </a:path>
            </a:pathLst>
          </a:custGeom>
          <a:noFill/>
          <a:ln w="14400">
            <a:solidFill>
              <a:srgbClr val="bfbebe"/>
            </a:solidFill>
            <a:miter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6"/>
          <p:cNvSpPr/>
          <p:nvPr/>
        </p:nvSpPr>
        <p:spPr>
          <a:xfrm>
            <a:off x="1029600" y="3521520"/>
            <a:ext cx="4507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d80f79"/>
                </a:solidFill>
                <a:latin typeface="Adobe Gothic Std B"/>
              </a:rPr>
              <a:t>2010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8" name="CustomShape 17"/>
          <p:cNvSpPr/>
          <p:nvPr/>
        </p:nvSpPr>
        <p:spPr>
          <a:xfrm>
            <a:off x="3172320" y="3521520"/>
            <a:ext cx="4507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0c344c"/>
                </a:solidFill>
                <a:latin typeface="Adobe Gothic Std B"/>
              </a:rPr>
              <a:t>2011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59" name="CustomShape 18"/>
          <p:cNvSpPr/>
          <p:nvPr/>
        </p:nvSpPr>
        <p:spPr>
          <a:xfrm>
            <a:off x="5300280" y="3521520"/>
            <a:ext cx="4507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19627f"/>
                </a:solidFill>
                <a:latin typeface="Adobe Gothic Std B"/>
              </a:rPr>
              <a:t>2012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0" name="CustomShape 19"/>
          <p:cNvSpPr/>
          <p:nvPr/>
        </p:nvSpPr>
        <p:spPr>
          <a:xfrm>
            <a:off x="7450560" y="3521520"/>
            <a:ext cx="4507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6f878c"/>
                </a:solidFill>
                <a:latin typeface="Adobe Gothic Std B"/>
              </a:rPr>
              <a:t>2013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1" name="CustomShape 20"/>
          <p:cNvSpPr/>
          <p:nvPr/>
        </p:nvSpPr>
        <p:spPr>
          <a:xfrm>
            <a:off x="9574560" y="3521520"/>
            <a:ext cx="450720" cy="2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GB" sz="1400" spc="-1" strike="noStrike">
                <a:solidFill>
                  <a:srgbClr val="bfbebe"/>
                </a:solidFill>
                <a:latin typeface="Adobe Gothic Std B"/>
              </a:rPr>
              <a:t>2014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462" name="CustomShape 21"/>
          <p:cNvSpPr/>
          <p:nvPr/>
        </p:nvSpPr>
        <p:spPr>
          <a:xfrm>
            <a:off x="845280" y="4916520"/>
            <a:ext cx="18514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63" name="CustomShape 22"/>
          <p:cNvSpPr/>
          <p:nvPr/>
        </p:nvSpPr>
        <p:spPr>
          <a:xfrm>
            <a:off x="1459800" y="4587120"/>
            <a:ext cx="12369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4" name="CustomShape 23"/>
          <p:cNvSpPr/>
          <p:nvPr/>
        </p:nvSpPr>
        <p:spPr>
          <a:xfrm>
            <a:off x="5121360" y="4916520"/>
            <a:ext cx="18514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65" name="CustomShape 24"/>
          <p:cNvSpPr/>
          <p:nvPr/>
        </p:nvSpPr>
        <p:spPr>
          <a:xfrm>
            <a:off x="5735880" y="4587120"/>
            <a:ext cx="12369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6" name="CustomShape 25"/>
          <p:cNvSpPr/>
          <p:nvPr/>
        </p:nvSpPr>
        <p:spPr>
          <a:xfrm>
            <a:off x="9397080" y="4916520"/>
            <a:ext cx="18514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67" name="CustomShape 26"/>
          <p:cNvSpPr/>
          <p:nvPr/>
        </p:nvSpPr>
        <p:spPr>
          <a:xfrm>
            <a:off x="10011600" y="4587120"/>
            <a:ext cx="12369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68" name="CustomShape 27"/>
          <p:cNvSpPr/>
          <p:nvPr/>
        </p:nvSpPr>
        <p:spPr>
          <a:xfrm>
            <a:off x="7259040" y="2158560"/>
            <a:ext cx="18514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69" name="CustomShape 28"/>
          <p:cNvSpPr/>
          <p:nvPr/>
        </p:nvSpPr>
        <p:spPr>
          <a:xfrm>
            <a:off x="7873560" y="1829160"/>
            <a:ext cx="12369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0" name="CustomShape 29"/>
          <p:cNvSpPr/>
          <p:nvPr/>
        </p:nvSpPr>
        <p:spPr>
          <a:xfrm>
            <a:off x="2983320" y="2158560"/>
            <a:ext cx="185148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Lorem Ipsum has been the industry's standard dummy text ever since the 1500s.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71" name="CustomShape 30"/>
          <p:cNvSpPr/>
          <p:nvPr/>
        </p:nvSpPr>
        <p:spPr>
          <a:xfrm>
            <a:off x="3597840" y="1829160"/>
            <a:ext cx="123696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72" name="CustomShape 31"/>
          <p:cNvSpPr/>
          <p:nvPr/>
        </p:nvSpPr>
        <p:spPr>
          <a:xfrm>
            <a:off x="1914120" y="3530880"/>
            <a:ext cx="275760" cy="201240"/>
          </a:xfrm>
          <a:custGeom>
            <a:avLst/>
            <a:gdLst/>
            <a:ahLst/>
            <a:rect l="l" t="t" r="r" b="b"/>
            <a:pathLst>
              <a:path w="697" h="505">
                <a:moveTo>
                  <a:pt x="673" y="312"/>
                </a:moveTo>
                <a:lnTo>
                  <a:pt x="673" y="360"/>
                </a:lnTo>
                <a:lnTo>
                  <a:pt x="577" y="360"/>
                </a:lnTo>
                <a:lnTo>
                  <a:pt x="577" y="312"/>
                </a:lnTo>
                <a:lnTo>
                  <a:pt x="673" y="312"/>
                </a:lnTo>
                <a:close/>
                <a:moveTo>
                  <a:pt x="649" y="480"/>
                </a:moveTo>
                <a:lnTo>
                  <a:pt x="577" y="480"/>
                </a:lnTo>
                <a:lnTo>
                  <a:pt x="577" y="432"/>
                </a:lnTo>
                <a:lnTo>
                  <a:pt x="649" y="432"/>
                </a:lnTo>
                <a:lnTo>
                  <a:pt x="649" y="480"/>
                </a:lnTo>
                <a:close/>
                <a:moveTo>
                  <a:pt x="125" y="192"/>
                </a:moveTo>
                <a:lnTo>
                  <a:pt x="177" y="24"/>
                </a:lnTo>
                <a:lnTo>
                  <a:pt x="520" y="24"/>
                </a:lnTo>
                <a:lnTo>
                  <a:pt x="572" y="192"/>
                </a:lnTo>
                <a:lnTo>
                  <a:pt x="125" y="192"/>
                </a:lnTo>
                <a:close/>
                <a:moveTo>
                  <a:pt x="336" y="300"/>
                </a:moveTo>
                <a:lnTo>
                  <a:pt x="336" y="276"/>
                </a:lnTo>
                <a:lnTo>
                  <a:pt x="337" y="272"/>
                </a:lnTo>
                <a:lnTo>
                  <a:pt x="340" y="268"/>
                </a:lnTo>
                <a:lnTo>
                  <a:pt x="344" y="265"/>
                </a:lnTo>
                <a:lnTo>
                  <a:pt x="348" y="264"/>
                </a:lnTo>
                <a:lnTo>
                  <a:pt x="353" y="265"/>
                </a:lnTo>
                <a:lnTo>
                  <a:pt x="356" y="268"/>
                </a:lnTo>
                <a:lnTo>
                  <a:pt x="360" y="272"/>
                </a:lnTo>
                <a:lnTo>
                  <a:pt x="361" y="276"/>
                </a:lnTo>
                <a:lnTo>
                  <a:pt x="361" y="300"/>
                </a:lnTo>
                <a:lnTo>
                  <a:pt x="360" y="304"/>
                </a:lnTo>
                <a:lnTo>
                  <a:pt x="356" y="309"/>
                </a:lnTo>
                <a:lnTo>
                  <a:pt x="353" y="312"/>
                </a:lnTo>
                <a:lnTo>
                  <a:pt x="348" y="312"/>
                </a:lnTo>
                <a:lnTo>
                  <a:pt x="344" y="312"/>
                </a:lnTo>
                <a:lnTo>
                  <a:pt x="340" y="309"/>
                </a:lnTo>
                <a:lnTo>
                  <a:pt x="337" y="304"/>
                </a:lnTo>
                <a:lnTo>
                  <a:pt x="336" y="300"/>
                </a:lnTo>
                <a:close/>
                <a:moveTo>
                  <a:pt x="433" y="432"/>
                </a:moveTo>
                <a:lnTo>
                  <a:pt x="264" y="432"/>
                </a:lnTo>
                <a:lnTo>
                  <a:pt x="264" y="360"/>
                </a:lnTo>
                <a:lnTo>
                  <a:pt x="433" y="360"/>
                </a:lnTo>
                <a:lnTo>
                  <a:pt x="433" y="432"/>
                </a:lnTo>
                <a:close/>
                <a:moveTo>
                  <a:pt x="121" y="360"/>
                </a:moveTo>
                <a:lnTo>
                  <a:pt x="24" y="360"/>
                </a:lnTo>
                <a:lnTo>
                  <a:pt x="24" y="312"/>
                </a:lnTo>
                <a:lnTo>
                  <a:pt x="121" y="312"/>
                </a:lnTo>
                <a:lnTo>
                  <a:pt x="121" y="360"/>
                </a:lnTo>
                <a:close/>
                <a:moveTo>
                  <a:pt x="121" y="480"/>
                </a:moveTo>
                <a:lnTo>
                  <a:pt x="49" y="480"/>
                </a:lnTo>
                <a:lnTo>
                  <a:pt x="49" y="432"/>
                </a:lnTo>
                <a:lnTo>
                  <a:pt x="121" y="432"/>
                </a:lnTo>
                <a:lnTo>
                  <a:pt x="121" y="480"/>
                </a:lnTo>
                <a:close/>
                <a:moveTo>
                  <a:pt x="697" y="204"/>
                </a:moveTo>
                <a:lnTo>
                  <a:pt x="697" y="156"/>
                </a:lnTo>
                <a:lnTo>
                  <a:pt x="696" y="151"/>
                </a:lnTo>
                <a:lnTo>
                  <a:pt x="693" y="148"/>
                </a:lnTo>
                <a:lnTo>
                  <a:pt x="690" y="145"/>
                </a:lnTo>
                <a:lnTo>
                  <a:pt x="685" y="144"/>
                </a:lnTo>
                <a:lnTo>
                  <a:pt x="588" y="144"/>
                </a:lnTo>
                <a:lnTo>
                  <a:pt x="586" y="145"/>
                </a:lnTo>
                <a:lnTo>
                  <a:pt x="583" y="146"/>
                </a:lnTo>
                <a:lnTo>
                  <a:pt x="540" y="8"/>
                </a:lnTo>
                <a:lnTo>
                  <a:pt x="538" y="5"/>
                </a:lnTo>
                <a:lnTo>
                  <a:pt x="535" y="3"/>
                </a:lnTo>
                <a:lnTo>
                  <a:pt x="532" y="1"/>
                </a:lnTo>
                <a:lnTo>
                  <a:pt x="528" y="0"/>
                </a:lnTo>
                <a:lnTo>
                  <a:pt x="169" y="0"/>
                </a:lnTo>
                <a:lnTo>
                  <a:pt x="164" y="1"/>
                </a:lnTo>
                <a:lnTo>
                  <a:pt x="161" y="3"/>
                </a:lnTo>
                <a:lnTo>
                  <a:pt x="158" y="5"/>
                </a:lnTo>
                <a:lnTo>
                  <a:pt x="157" y="8"/>
                </a:lnTo>
                <a:lnTo>
                  <a:pt x="114" y="146"/>
                </a:lnTo>
                <a:lnTo>
                  <a:pt x="112" y="145"/>
                </a:lnTo>
                <a:lnTo>
                  <a:pt x="109" y="144"/>
                </a:lnTo>
                <a:lnTo>
                  <a:pt x="12" y="144"/>
                </a:lnTo>
                <a:lnTo>
                  <a:pt x="8" y="145"/>
                </a:lnTo>
                <a:lnTo>
                  <a:pt x="4" y="148"/>
                </a:lnTo>
                <a:lnTo>
                  <a:pt x="1" y="151"/>
                </a:lnTo>
                <a:lnTo>
                  <a:pt x="0" y="156"/>
                </a:lnTo>
                <a:lnTo>
                  <a:pt x="0" y="204"/>
                </a:lnTo>
                <a:lnTo>
                  <a:pt x="1" y="209"/>
                </a:lnTo>
                <a:lnTo>
                  <a:pt x="4" y="213"/>
                </a:lnTo>
                <a:lnTo>
                  <a:pt x="8" y="215"/>
                </a:lnTo>
                <a:lnTo>
                  <a:pt x="12" y="216"/>
                </a:lnTo>
                <a:lnTo>
                  <a:pt x="79" y="216"/>
                </a:lnTo>
                <a:lnTo>
                  <a:pt x="4" y="291"/>
                </a:lnTo>
                <a:lnTo>
                  <a:pt x="2" y="293"/>
                </a:lnTo>
                <a:lnTo>
                  <a:pt x="1" y="296"/>
                </a:lnTo>
                <a:lnTo>
                  <a:pt x="1" y="298"/>
                </a:lnTo>
                <a:lnTo>
                  <a:pt x="0" y="300"/>
                </a:lnTo>
                <a:lnTo>
                  <a:pt x="0" y="373"/>
                </a:lnTo>
                <a:lnTo>
                  <a:pt x="0" y="420"/>
                </a:lnTo>
                <a:lnTo>
                  <a:pt x="1" y="425"/>
                </a:lnTo>
                <a:lnTo>
                  <a:pt x="4" y="428"/>
                </a:lnTo>
                <a:lnTo>
                  <a:pt x="8" y="431"/>
                </a:lnTo>
                <a:lnTo>
                  <a:pt x="12" y="432"/>
                </a:lnTo>
                <a:lnTo>
                  <a:pt x="24" y="432"/>
                </a:lnTo>
                <a:lnTo>
                  <a:pt x="24" y="492"/>
                </a:lnTo>
                <a:lnTo>
                  <a:pt x="25" y="498"/>
                </a:lnTo>
                <a:lnTo>
                  <a:pt x="27" y="501"/>
                </a:lnTo>
                <a:lnTo>
                  <a:pt x="31" y="504"/>
                </a:lnTo>
                <a:lnTo>
                  <a:pt x="36" y="505"/>
                </a:lnTo>
                <a:lnTo>
                  <a:pt x="132" y="505"/>
                </a:lnTo>
                <a:lnTo>
                  <a:pt x="137" y="504"/>
                </a:lnTo>
                <a:lnTo>
                  <a:pt x="141" y="501"/>
                </a:lnTo>
                <a:lnTo>
                  <a:pt x="143" y="498"/>
                </a:lnTo>
                <a:lnTo>
                  <a:pt x="144" y="492"/>
                </a:lnTo>
                <a:lnTo>
                  <a:pt x="144" y="432"/>
                </a:lnTo>
                <a:lnTo>
                  <a:pt x="241" y="432"/>
                </a:lnTo>
                <a:lnTo>
                  <a:pt x="241" y="444"/>
                </a:lnTo>
                <a:lnTo>
                  <a:pt x="242" y="449"/>
                </a:lnTo>
                <a:lnTo>
                  <a:pt x="244" y="453"/>
                </a:lnTo>
                <a:lnTo>
                  <a:pt x="248" y="455"/>
                </a:lnTo>
                <a:lnTo>
                  <a:pt x="253" y="456"/>
                </a:lnTo>
                <a:lnTo>
                  <a:pt x="445" y="456"/>
                </a:lnTo>
                <a:lnTo>
                  <a:pt x="449" y="455"/>
                </a:lnTo>
                <a:lnTo>
                  <a:pt x="453" y="453"/>
                </a:lnTo>
                <a:lnTo>
                  <a:pt x="456" y="449"/>
                </a:lnTo>
                <a:lnTo>
                  <a:pt x="456" y="444"/>
                </a:lnTo>
                <a:lnTo>
                  <a:pt x="456" y="432"/>
                </a:lnTo>
                <a:lnTo>
                  <a:pt x="553" y="432"/>
                </a:lnTo>
                <a:lnTo>
                  <a:pt x="553" y="492"/>
                </a:lnTo>
                <a:lnTo>
                  <a:pt x="554" y="498"/>
                </a:lnTo>
                <a:lnTo>
                  <a:pt x="556" y="501"/>
                </a:lnTo>
                <a:lnTo>
                  <a:pt x="560" y="504"/>
                </a:lnTo>
                <a:lnTo>
                  <a:pt x="565" y="505"/>
                </a:lnTo>
                <a:lnTo>
                  <a:pt x="660" y="505"/>
                </a:lnTo>
                <a:lnTo>
                  <a:pt x="665" y="504"/>
                </a:lnTo>
                <a:lnTo>
                  <a:pt x="669" y="501"/>
                </a:lnTo>
                <a:lnTo>
                  <a:pt x="671" y="498"/>
                </a:lnTo>
                <a:lnTo>
                  <a:pt x="673" y="492"/>
                </a:lnTo>
                <a:lnTo>
                  <a:pt x="673" y="432"/>
                </a:lnTo>
                <a:lnTo>
                  <a:pt x="685" y="432"/>
                </a:lnTo>
                <a:lnTo>
                  <a:pt x="690" y="431"/>
                </a:lnTo>
                <a:lnTo>
                  <a:pt x="693" y="428"/>
                </a:lnTo>
                <a:lnTo>
                  <a:pt x="696" y="425"/>
                </a:lnTo>
                <a:lnTo>
                  <a:pt x="697" y="420"/>
                </a:lnTo>
                <a:lnTo>
                  <a:pt x="697" y="373"/>
                </a:lnTo>
                <a:lnTo>
                  <a:pt x="697" y="300"/>
                </a:lnTo>
                <a:lnTo>
                  <a:pt x="697" y="298"/>
                </a:lnTo>
                <a:lnTo>
                  <a:pt x="696" y="296"/>
                </a:lnTo>
                <a:lnTo>
                  <a:pt x="695" y="293"/>
                </a:lnTo>
                <a:lnTo>
                  <a:pt x="693" y="291"/>
                </a:lnTo>
                <a:lnTo>
                  <a:pt x="618" y="216"/>
                </a:lnTo>
                <a:lnTo>
                  <a:pt x="685" y="216"/>
                </a:lnTo>
                <a:lnTo>
                  <a:pt x="690" y="215"/>
                </a:lnTo>
                <a:lnTo>
                  <a:pt x="693" y="213"/>
                </a:lnTo>
                <a:lnTo>
                  <a:pt x="696" y="209"/>
                </a:lnTo>
                <a:lnTo>
                  <a:pt x="697" y="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3" name="Group 32"/>
          <p:cNvGrpSpPr/>
          <p:nvPr/>
        </p:nvGrpSpPr>
        <p:grpSpPr>
          <a:xfrm>
            <a:off x="4056840" y="3554640"/>
            <a:ext cx="285480" cy="153720"/>
            <a:chOff x="4056840" y="3554640"/>
            <a:chExt cx="285480" cy="153720"/>
          </a:xfrm>
        </p:grpSpPr>
        <p:sp>
          <p:nvSpPr>
            <p:cNvPr id="474" name="CustomShape 33"/>
            <p:cNvSpPr/>
            <p:nvPr/>
          </p:nvSpPr>
          <p:spPr>
            <a:xfrm>
              <a:off x="4056840" y="3554640"/>
              <a:ext cx="285480" cy="124920"/>
            </a:xfrm>
            <a:custGeom>
              <a:avLst/>
              <a:gdLst/>
              <a:ahLst/>
              <a:rect l="l" t="t" r="r" b="b"/>
              <a:pathLst>
                <a:path w="720" h="312">
                  <a:moveTo>
                    <a:pt x="324" y="72"/>
                  </a:moveTo>
                  <a:lnTo>
                    <a:pt x="296" y="72"/>
                  </a:lnTo>
                  <a:lnTo>
                    <a:pt x="263" y="138"/>
                  </a:lnTo>
                  <a:lnTo>
                    <a:pt x="261" y="141"/>
                  </a:lnTo>
                  <a:lnTo>
                    <a:pt x="259" y="143"/>
                  </a:lnTo>
                  <a:lnTo>
                    <a:pt x="256" y="144"/>
                  </a:lnTo>
                  <a:lnTo>
                    <a:pt x="252" y="144"/>
                  </a:lnTo>
                  <a:lnTo>
                    <a:pt x="250" y="144"/>
                  </a:lnTo>
                  <a:lnTo>
                    <a:pt x="247" y="143"/>
                  </a:lnTo>
                  <a:lnTo>
                    <a:pt x="244" y="140"/>
                  </a:lnTo>
                  <a:lnTo>
                    <a:pt x="241" y="137"/>
                  </a:lnTo>
                  <a:lnTo>
                    <a:pt x="241" y="132"/>
                  </a:lnTo>
                  <a:lnTo>
                    <a:pt x="242" y="128"/>
                  </a:lnTo>
                  <a:lnTo>
                    <a:pt x="277" y="55"/>
                  </a:lnTo>
                  <a:lnTo>
                    <a:pt x="279" y="52"/>
                  </a:lnTo>
                  <a:lnTo>
                    <a:pt x="282" y="50"/>
                  </a:lnTo>
                  <a:lnTo>
                    <a:pt x="285" y="48"/>
                  </a:lnTo>
                  <a:lnTo>
                    <a:pt x="288" y="48"/>
                  </a:lnTo>
                  <a:lnTo>
                    <a:pt x="324" y="48"/>
                  </a:lnTo>
                  <a:lnTo>
                    <a:pt x="329" y="49"/>
                  </a:lnTo>
                  <a:lnTo>
                    <a:pt x="333" y="51"/>
                  </a:lnTo>
                  <a:lnTo>
                    <a:pt x="335" y="55"/>
                  </a:lnTo>
                  <a:lnTo>
                    <a:pt x="336" y="60"/>
                  </a:lnTo>
                  <a:lnTo>
                    <a:pt x="335" y="65"/>
                  </a:lnTo>
                  <a:lnTo>
                    <a:pt x="333" y="69"/>
                  </a:lnTo>
                  <a:lnTo>
                    <a:pt x="329" y="71"/>
                  </a:lnTo>
                  <a:lnTo>
                    <a:pt x="324" y="72"/>
                  </a:lnTo>
                  <a:close/>
                  <a:moveTo>
                    <a:pt x="709" y="288"/>
                  </a:moveTo>
                  <a:lnTo>
                    <a:pt x="697" y="288"/>
                  </a:lnTo>
                  <a:lnTo>
                    <a:pt x="697" y="132"/>
                  </a:lnTo>
                  <a:lnTo>
                    <a:pt x="696" y="128"/>
                  </a:lnTo>
                  <a:lnTo>
                    <a:pt x="693" y="124"/>
                  </a:lnTo>
                  <a:lnTo>
                    <a:pt x="690" y="121"/>
                  </a:lnTo>
                  <a:lnTo>
                    <a:pt x="685" y="120"/>
                  </a:lnTo>
                  <a:lnTo>
                    <a:pt x="673" y="120"/>
                  </a:lnTo>
                  <a:lnTo>
                    <a:pt x="673" y="83"/>
                  </a:lnTo>
                  <a:lnTo>
                    <a:pt x="712" y="72"/>
                  </a:lnTo>
                  <a:lnTo>
                    <a:pt x="716" y="70"/>
                  </a:lnTo>
                  <a:lnTo>
                    <a:pt x="719" y="66"/>
                  </a:lnTo>
                  <a:lnTo>
                    <a:pt x="720" y="62"/>
                  </a:lnTo>
                  <a:lnTo>
                    <a:pt x="720" y="57"/>
                  </a:lnTo>
                  <a:lnTo>
                    <a:pt x="718" y="52"/>
                  </a:lnTo>
                  <a:lnTo>
                    <a:pt x="714" y="49"/>
                  </a:lnTo>
                  <a:lnTo>
                    <a:pt x="712" y="49"/>
                  </a:lnTo>
                  <a:lnTo>
                    <a:pt x="710" y="48"/>
                  </a:lnTo>
                  <a:lnTo>
                    <a:pt x="708" y="48"/>
                  </a:lnTo>
                  <a:lnTo>
                    <a:pt x="705" y="49"/>
                  </a:lnTo>
                  <a:lnTo>
                    <a:pt x="622" y="73"/>
                  </a:lnTo>
                  <a:lnTo>
                    <a:pt x="617" y="75"/>
                  </a:lnTo>
                  <a:lnTo>
                    <a:pt x="615" y="79"/>
                  </a:lnTo>
                  <a:lnTo>
                    <a:pt x="613" y="83"/>
                  </a:lnTo>
                  <a:lnTo>
                    <a:pt x="614" y="88"/>
                  </a:lnTo>
                  <a:lnTo>
                    <a:pt x="615" y="91"/>
                  </a:lnTo>
                  <a:lnTo>
                    <a:pt x="618" y="94"/>
                  </a:lnTo>
                  <a:lnTo>
                    <a:pt x="621" y="95"/>
                  </a:lnTo>
                  <a:lnTo>
                    <a:pt x="625" y="96"/>
                  </a:lnTo>
                  <a:lnTo>
                    <a:pt x="626" y="96"/>
                  </a:lnTo>
                  <a:lnTo>
                    <a:pt x="628" y="96"/>
                  </a:lnTo>
                  <a:lnTo>
                    <a:pt x="649" y="90"/>
                  </a:lnTo>
                  <a:lnTo>
                    <a:pt x="649" y="120"/>
                  </a:lnTo>
                  <a:lnTo>
                    <a:pt x="616" y="120"/>
                  </a:lnTo>
                  <a:lnTo>
                    <a:pt x="402" y="3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253" y="0"/>
                  </a:lnTo>
                  <a:lnTo>
                    <a:pt x="249" y="1"/>
                  </a:lnTo>
                  <a:lnTo>
                    <a:pt x="247" y="2"/>
                  </a:lnTo>
                  <a:lnTo>
                    <a:pt x="244" y="4"/>
                  </a:lnTo>
                  <a:lnTo>
                    <a:pt x="242" y="6"/>
                  </a:lnTo>
                  <a:lnTo>
                    <a:pt x="174" y="120"/>
                  </a:lnTo>
                  <a:lnTo>
                    <a:pt x="60" y="120"/>
                  </a:lnTo>
                  <a:lnTo>
                    <a:pt x="55" y="120"/>
                  </a:lnTo>
                  <a:lnTo>
                    <a:pt x="49" y="121"/>
                  </a:lnTo>
                  <a:lnTo>
                    <a:pt x="43" y="122"/>
                  </a:lnTo>
                  <a:lnTo>
                    <a:pt x="37" y="125"/>
                  </a:lnTo>
                  <a:lnTo>
                    <a:pt x="32" y="128"/>
                  </a:lnTo>
                  <a:lnTo>
                    <a:pt x="27" y="131"/>
                  </a:lnTo>
                  <a:lnTo>
                    <a:pt x="22" y="135"/>
                  </a:lnTo>
                  <a:lnTo>
                    <a:pt x="18" y="139"/>
                  </a:lnTo>
                  <a:lnTo>
                    <a:pt x="14" y="143"/>
                  </a:lnTo>
                  <a:lnTo>
                    <a:pt x="11" y="147"/>
                  </a:lnTo>
                  <a:lnTo>
                    <a:pt x="8" y="152"/>
                  </a:lnTo>
                  <a:lnTo>
                    <a:pt x="5" y="157"/>
                  </a:lnTo>
                  <a:lnTo>
                    <a:pt x="3" y="163"/>
                  </a:lnTo>
                  <a:lnTo>
                    <a:pt x="2" y="168"/>
                  </a:lnTo>
                  <a:lnTo>
                    <a:pt x="1" y="174"/>
                  </a:lnTo>
                  <a:lnTo>
                    <a:pt x="0" y="180"/>
                  </a:lnTo>
                  <a:lnTo>
                    <a:pt x="0" y="300"/>
                  </a:lnTo>
                  <a:lnTo>
                    <a:pt x="1" y="305"/>
                  </a:lnTo>
                  <a:lnTo>
                    <a:pt x="4" y="308"/>
                  </a:lnTo>
                  <a:lnTo>
                    <a:pt x="8" y="311"/>
                  </a:lnTo>
                  <a:lnTo>
                    <a:pt x="12" y="312"/>
                  </a:lnTo>
                  <a:lnTo>
                    <a:pt x="30" y="312"/>
                  </a:lnTo>
                  <a:lnTo>
                    <a:pt x="30" y="309"/>
                  </a:lnTo>
                  <a:lnTo>
                    <a:pt x="30" y="306"/>
                  </a:lnTo>
                  <a:lnTo>
                    <a:pt x="30" y="296"/>
                  </a:lnTo>
                  <a:lnTo>
                    <a:pt x="32" y="286"/>
                  </a:lnTo>
                  <a:lnTo>
                    <a:pt x="34" y="276"/>
                  </a:lnTo>
                  <a:lnTo>
                    <a:pt x="38" y="267"/>
                  </a:lnTo>
                  <a:lnTo>
                    <a:pt x="43" y="258"/>
                  </a:lnTo>
                  <a:lnTo>
                    <a:pt x="48" y="249"/>
                  </a:lnTo>
                  <a:lnTo>
                    <a:pt x="54" y="241"/>
                  </a:lnTo>
                  <a:lnTo>
                    <a:pt x="60" y="234"/>
                  </a:lnTo>
                  <a:lnTo>
                    <a:pt x="67" y="228"/>
                  </a:lnTo>
                  <a:lnTo>
                    <a:pt x="75" y="222"/>
                  </a:lnTo>
                  <a:lnTo>
                    <a:pt x="83" y="217"/>
                  </a:lnTo>
                  <a:lnTo>
                    <a:pt x="92" y="212"/>
                  </a:lnTo>
                  <a:lnTo>
                    <a:pt x="101" y="209"/>
                  </a:lnTo>
                  <a:lnTo>
                    <a:pt x="112" y="206"/>
                  </a:lnTo>
                  <a:lnTo>
                    <a:pt x="122" y="205"/>
                  </a:lnTo>
                  <a:lnTo>
                    <a:pt x="132" y="204"/>
                  </a:lnTo>
                  <a:lnTo>
                    <a:pt x="143" y="205"/>
                  </a:lnTo>
                  <a:lnTo>
                    <a:pt x="153" y="206"/>
                  </a:lnTo>
                  <a:lnTo>
                    <a:pt x="162" y="209"/>
                  </a:lnTo>
                  <a:lnTo>
                    <a:pt x="172" y="212"/>
                  </a:lnTo>
                  <a:lnTo>
                    <a:pt x="181" y="217"/>
                  </a:lnTo>
                  <a:lnTo>
                    <a:pt x="189" y="222"/>
                  </a:lnTo>
                  <a:lnTo>
                    <a:pt x="197" y="228"/>
                  </a:lnTo>
                  <a:lnTo>
                    <a:pt x="204" y="234"/>
                  </a:lnTo>
                  <a:lnTo>
                    <a:pt x="211" y="241"/>
                  </a:lnTo>
                  <a:lnTo>
                    <a:pt x="217" y="249"/>
                  </a:lnTo>
                  <a:lnTo>
                    <a:pt x="222" y="258"/>
                  </a:lnTo>
                  <a:lnTo>
                    <a:pt x="226" y="267"/>
                  </a:lnTo>
                  <a:lnTo>
                    <a:pt x="229" y="276"/>
                  </a:lnTo>
                  <a:lnTo>
                    <a:pt x="233" y="286"/>
                  </a:lnTo>
                  <a:lnTo>
                    <a:pt x="234" y="296"/>
                  </a:lnTo>
                  <a:lnTo>
                    <a:pt x="235" y="306"/>
                  </a:lnTo>
                  <a:lnTo>
                    <a:pt x="235" y="309"/>
                  </a:lnTo>
                  <a:lnTo>
                    <a:pt x="234" y="312"/>
                  </a:lnTo>
                  <a:lnTo>
                    <a:pt x="391" y="312"/>
                  </a:lnTo>
                  <a:lnTo>
                    <a:pt x="390" y="309"/>
                  </a:lnTo>
                  <a:lnTo>
                    <a:pt x="390" y="306"/>
                  </a:lnTo>
                  <a:lnTo>
                    <a:pt x="391" y="296"/>
                  </a:lnTo>
                  <a:lnTo>
                    <a:pt x="392" y="286"/>
                  </a:lnTo>
                  <a:lnTo>
                    <a:pt x="395" y="276"/>
                  </a:lnTo>
                  <a:lnTo>
                    <a:pt x="398" y="267"/>
                  </a:lnTo>
                  <a:lnTo>
                    <a:pt x="403" y="258"/>
                  </a:lnTo>
                  <a:lnTo>
                    <a:pt x="408" y="249"/>
                  </a:lnTo>
                  <a:lnTo>
                    <a:pt x="413" y="241"/>
                  </a:lnTo>
                  <a:lnTo>
                    <a:pt x="421" y="234"/>
                  </a:lnTo>
                  <a:lnTo>
                    <a:pt x="428" y="228"/>
                  </a:lnTo>
                  <a:lnTo>
                    <a:pt x="436" y="222"/>
                  </a:lnTo>
                  <a:lnTo>
                    <a:pt x="444" y="217"/>
                  </a:lnTo>
                  <a:lnTo>
                    <a:pt x="453" y="212"/>
                  </a:lnTo>
                  <a:lnTo>
                    <a:pt x="462" y="209"/>
                  </a:lnTo>
                  <a:lnTo>
                    <a:pt x="472" y="206"/>
                  </a:lnTo>
                  <a:lnTo>
                    <a:pt x="483" y="205"/>
                  </a:lnTo>
                  <a:lnTo>
                    <a:pt x="493" y="204"/>
                  </a:lnTo>
                  <a:lnTo>
                    <a:pt x="503" y="205"/>
                  </a:lnTo>
                  <a:lnTo>
                    <a:pt x="513" y="206"/>
                  </a:lnTo>
                  <a:lnTo>
                    <a:pt x="523" y="209"/>
                  </a:lnTo>
                  <a:lnTo>
                    <a:pt x="532" y="212"/>
                  </a:lnTo>
                  <a:lnTo>
                    <a:pt x="541" y="217"/>
                  </a:lnTo>
                  <a:lnTo>
                    <a:pt x="550" y="222"/>
                  </a:lnTo>
                  <a:lnTo>
                    <a:pt x="558" y="228"/>
                  </a:lnTo>
                  <a:lnTo>
                    <a:pt x="565" y="234"/>
                  </a:lnTo>
                  <a:lnTo>
                    <a:pt x="571" y="241"/>
                  </a:lnTo>
                  <a:lnTo>
                    <a:pt x="577" y="249"/>
                  </a:lnTo>
                  <a:lnTo>
                    <a:pt x="582" y="258"/>
                  </a:lnTo>
                  <a:lnTo>
                    <a:pt x="586" y="267"/>
                  </a:lnTo>
                  <a:lnTo>
                    <a:pt x="590" y="276"/>
                  </a:lnTo>
                  <a:lnTo>
                    <a:pt x="592" y="286"/>
                  </a:lnTo>
                  <a:lnTo>
                    <a:pt x="594" y="296"/>
                  </a:lnTo>
                  <a:lnTo>
                    <a:pt x="594" y="306"/>
                  </a:lnTo>
                  <a:lnTo>
                    <a:pt x="594" y="309"/>
                  </a:lnTo>
                  <a:lnTo>
                    <a:pt x="594" y="312"/>
                  </a:lnTo>
                  <a:lnTo>
                    <a:pt x="685" y="312"/>
                  </a:lnTo>
                  <a:lnTo>
                    <a:pt x="709" y="312"/>
                  </a:lnTo>
                  <a:lnTo>
                    <a:pt x="713" y="311"/>
                  </a:lnTo>
                  <a:lnTo>
                    <a:pt x="717" y="308"/>
                  </a:lnTo>
                  <a:lnTo>
                    <a:pt x="720" y="305"/>
                  </a:lnTo>
                  <a:lnTo>
                    <a:pt x="720" y="300"/>
                  </a:lnTo>
                  <a:lnTo>
                    <a:pt x="720" y="295"/>
                  </a:lnTo>
                  <a:lnTo>
                    <a:pt x="717" y="292"/>
                  </a:lnTo>
                  <a:lnTo>
                    <a:pt x="713" y="289"/>
                  </a:lnTo>
                  <a:lnTo>
                    <a:pt x="709" y="2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34"/>
            <p:cNvSpPr/>
            <p:nvPr/>
          </p:nvSpPr>
          <p:spPr>
            <a:xfrm>
              <a:off x="4221720" y="3646800"/>
              <a:ext cx="61560" cy="61560"/>
            </a:xfrm>
            <a:custGeom>
              <a:avLst/>
              <a:gdLst/>
              <a:ahLst/>
              <a:rect l="l" t="t" r="r" b="b"/>
              <a:pathLst>
                <a:path w="157" h="157">
                  <a:moveTo>
                    <a:pt x="79" y="0"/>
                  </a:moveTo>
                  <a:lnTo>
                    <a:pt x="71" y="0"/>
                  </a:lnTo>
                  <a:lnTo>
                    <a:pt x="62" y="1"/>
                  </a:lnTo>
                  <a:lnTo>
                    <a:pt x="55" y="3"/>
                  </a:lnTo>
                  <a:lnTo>
                    <a:pt x="48" y="6"/>
                  </a:lnTo>
                  <a:lnTo>
                    <a:pt x="41" y="9"/>
                  </a:lnTo>
                  <a:lnTo>
                    <a:pt x="35" y="13"/>
                  </a:lnTo>
                  <a:lnTo>
                    <a:pt x="29" y="18"/>
                  </a:lnTo>
                  <a:lnTo>
                    <a:pt x="24" y="24"/>
                  </a:lnTo>
                  <a:lnTo>
                    <a:pt x="19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0" y="78"/>
                  </a:lnTo>
                  <a:lnTo>
                    <a:pt x="0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9" y="128"/>
                  </a:lnTo>
                  <a:lnTo>
                    <a:pt x="24" y="133"/>
                  </a:lnTo>
                  <a:lnTo>
                    <a:pt x="29" y="138"/>
                  </a:lnTo>
                  <a:lnTo>
                    <a:pt x="35" y="142"/>
                  </a:lnTo>
                  <a:lnTo>
                    <a:pt x="41" y="146"/>
                  </a:lnTo>
                  <a:lnTo>
                    <a:pt x="48" y="151"/>
                  </a:lnTo>
                  <a:lnTo>
                    <a:pt x="55" y="153"/>
                  </a:lnTo>
                  <a:lnTo>
                    <a:pt x="62" y="155"/>
                  </a:lnTo>
                  <a:lnTo>
                    <a:pt x="71" y="156"/>
                  </a:lnTo>
                  <a:lnTo>
                    <a:pt x="79" y="157"/>
                  </a:lnTo>
                  <a:lnTo>
                    <a:pt x="87" y="156"/>
                  </a:lnTo>
                  <a:lnTo>
                    <a:pt x="94" y="155"/>
                  </a:lnTo>
                  <a:lnTo>
                    <a:pt x="102" y="153"/>
                  </a:lnTo>
                  <a:lnTo>
                    <a:pt x="109" y="151"/>
                  </a:lnTo>
                  <a:lnTo>
                    <a:pt x="115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4" y="122"/>
                  </a:lnTo>
                  <a:lnTo>
                    <a:pt x="147" y="115"/>
                  </a:lnTo>
                  <a:lnTo>
                    <a:pt x="151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7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1" y="48"/>
                  </a:lnTo>
                  <a:lnTo>
                    <a:pt x="147" y="42"/>
                  </a:lnTo>
                  <a:lnTo>
                    <a:pt x="144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5" y="9"/>
                  </a:lnTo>
                  <a:lnTo>
                    <a:pt x="109" y="6"/>
                  </a:lnTo>
                  <a:lnTo>
                    <a:pt x="102" y="3"/>
                  </a:lnTo>
                  <a:lnTo>
                    <a:pt x="94" y="1"/>
                  </a:lnTo>
                  <a:lnTo>
                    <a:pt x="87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35"/>
            <p:cNvSpPr/>
            <p:nvPr/>
          </p:nvSpPr>
          <p:spPr>
            <a:xfrm>
              <a:off x="4078800" y="3646800"/>
              <a:ext cx="61560" cy="61560"/>
            </a:xfrm>
            <a:custGeom>
              <a:avLst/>
              <a:gdLst/>
              <a:ahLst/>
              <a:rect l="l" t="t" r="r" b="b"/>
              <a:pathLst>
                <a:path w="156" h="157">
                  <a:moveTo>
                    <a:pt x="78" y="0"/>
                  </a:moveTo>
                  <a:lnTo>
                    <a:pt x="70" y="0"/>
                  </a:lnTo>
                  <a:lnTo>
                    <a:pt x="63" y="1"/>
                  </a:lnTo>
                  <a:lnTo>
                    <a:pt x="56" y="3"/>
                  </a:lnTo>
                  <a:lnTo>
                    <a:pt x="47" y="6"/>
                  </a:lnTo>
                  <a:lnTo>
                    <a:pt x="41" y="9"/>
                  </a:lnTo>
                  <a:lnTo>
                    <a:pt x="34" y="13"/>
                  </a:lnTo>
                  <a:lnTo>
                    <a:pt x="28" y="18"/>
                  </a:lnTo>
                  <a:lnTo>
                    <a:pt x="23" y="24"/>
                  </a:lnTo>
                  <a:lnTo>
                    <a:pt x="18" y="29"/>
                  </a:lnTo>
                  <a:lnTo>
                    <a:pt x="14" y="35"/>
                  </a:lnTo>
                  <a:lnTo>
                    <a:pt x="10" y="42"/>
                  </a:lnTo>
                  <a:lnTo>
                    <a:pt x="7" y="48"/>
                  </a:lnTo>
                  <a:lnTo>
                    <a:pt x="4" y="55"/>
                  </a:lnTo>
                  <a:lnTo>
                    <a:pt x="2" y="63"/>
                  </a:lnTo>
                  <a:lnTo>
                    <a:pt x="1" y="70"/>
                  </a:lnTo>
                  <a:lnTo>
                    <a:pt x="0" y="78"/>
                  </a:lnTo>
                  <a:lnTo>
                    <a:pt x="1" y="87"/>
                  </a:lnTo>
                  <a:lnTo>
                    <a:pt x="2" y="94"/>
                  </a:lnTo>
                  <a:lnTo>
                    <a:pt x="4" y="102"/>
                  </a:lnTo>
                  <a:lnTo>
                    <a:pt x="7" y="109"/>
                  </a:lnTo>
                  <a:lnTo>
                    <a:pt x="10" y="115"/>
                  </a:lnTo>
                  <a:lnTo>
                    <a:pt x="14" y="122"/>
                  </a:lnTo>
                  <a:lnTo>
                    <a:pt x="18" y="128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4" y="142"/>
                  </a:lnTo>
                  <a:lnTo>
                    <a:pt x="41" y="146"/>
                  </a:lnTo>
                  <a:lnTo>
                    <a:pt x="47" y="151"/>
                  </a:lnTo>
                  <a:lnTo>
                    <a:pt x="56" y="153"/>
                  </a:lnTo>
                  <a:lnTo>
                    <a:pt x="63" y="155"/>
                  </a:lnTo>
                  <a:lnTo>
                    <a:pt x="70" y="156"/>
                  </a:lnTo>
                  <a:lnTo>
                    <a:pt x="78" y="157"/>
                  </a:lnTo>
                  <a:lnTo>
                    <a:pt x="86" y="156"/>
                  </a:lnTo>
                  <a:lnTo>
                    <a:pt x="94" y="155"/>
                  </a:lnTo>
                  <a:lnTo>
                    <a:pt x="101" y="153"/>
                  </a:lnTo>
                  <a:lnTo>
                    <a:pt x="108" y="151"/>
                  </a:lnTo>
                  <a:lnTo>
                    <a:pt x="116" y="146"/>
                  </a:lnTo>
                  <a:lnTo>
                    <a:pt x="122" y="142"/>
                  </a:lnTo>
                  <a:lnTo>
                    <a:pt x="128" y="138"/>
                  </a:lnTo>
                  <a:lnTo>
                    <a:pt x="134" y="133"/>
                  </a:lnTo>
                  <a:lnTo>
                    <a:pt x="139" y="128"/>
                  </a:lnTo>
                  <a:lnTo>
                    <a:pt x="143" y="122"/>
                  </a:lnTo>
                  <a:lnTo>
                    <a:pt x="147" y="115"/>
                  </a:lnTo>
                  <a:lnTo>
                    <a:pt x="150" y="109"/>
                  </a:lnTo>
                  <a:lnTo>
                    <a:pt x="153" y="102"/>
                  </a:lnTo>
                  <a:lnTo>
                    <a:pt x="155" y="94"/>
                  </a:lnTo>
                  <a:lnTo>
                    <a:pt x="156" y="87"/>
                  </a:lnTo>
                  <a:lnTo>
                    <a:pt x="156" y="78"/>
                  </a:lnTo>
                  <a:lnTo>
                    <a:pt x="156" y="70"/>
                  </a:lnTo>
                  <a:lnTo>
                    <a:pt x="155" y="63"/>
                  </a:lnTo>
                  <a:lnTo>
                    <a:pt x="153" y="55"/>
                  </a:lnTo>
                  <a:lnTo>
                    <a:pt x="150" y="48"/>
                  </a:lnTo>
                  <a:lnTo>
                    <a:pt x="147" y="42"/>
                  </a:lnTo>
                  <a:lnTo>
                    <a:pt x="143" y="35"/>
                  </a:lnTo>
                  <a:lnTo>
                    <a:pt x="139" y="29"/>
                  </a:lnTo>
                  <a:lnTo>
                    <a:pt x="134" y="24"/>
                  </a:lnTo>
                  <a:lnTo>
                    <a:pt x="128" y="18"/>
                  </a:lnTo>
                  <a:lnTo>
                    <a:pt x="122" y="13"/>
                  </a:lnTo>
                  <a:lnTo>
                    <a:pt x="116" y="9"/>
                  </a:lnTo>
                  <a:lnTo>
                    <a:pt x="108" y="6"/>
                  </a:lnTo>
                  <a:lnTo>
                    <a:pt x="101" y="3"/>
                  </a:lnTo>
                  <a:lnTo>
                    <a:pt x="94" y="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7" name="Group 36"/>
          <p:cNvGrpSpPr/>
          <p:nvPr/>
        </p:nvGrpSpPr>
        <p:grpSpPr>
          <a:xfrm>
            <a:off x="6171840" y="3526920"/>
            <a:ext cx="285480" cy="209160"/>
            <a:chOff x="6171840" y="3526920"/>
            <a:chExt cx="285480" cy="209160"/>
          </a:xfrm>
        </p:grpSpPr>
        <p:sp>
          <p:nvSpPr>
            <p:cNvPr id="478" name="CustomShape 37"/>
            <p:cNvSpPr/>
            <p:nvPr/>
          </p:nvSpPr>
          <p:spPr>
            <a:xfrm>
              <a:off x="6171840" y="3526920"/>
              <a:ext cx="285480" cy="209160"/>
            </a:xfrm>
            <a:custGeom>
              <a:avLst/>
              <a:gdLst/>
              <a:ahLst/>
              <a:rect l="l" t="t" r="r" b="b"/>
              <a:pathLst>
                <a:path w="720" h="529">
                  <a:moveTo>
                    <a:pt x="600" y="360"/>
                  </a:moveTo>
                  <a:lnTo>
                    <a:pt x="592" y="359"/>
                  </a:lnTo>
                  <a:lnTo>
                    <a:pt x="586" y="357"/>
                  </a:lnTo>
                  <a:lnTo>
                    <a:pt x="580" y="354"/>
                  </a:lnTo>
                  <a:lnTo>
                    <a:pt x="575" y="350"/>
                  </a:lnTo>
                  <a:lnTo>
                    <a:pt x="570" y="345"/>
                  </a:lnTo>
                  <a:lnTo>
                    <a:pt x="567" y="339"/>
                  </a:lnTo>
                  <a:lnTo>
                    <a:pt x="565" y="332"/>
                  </a:lnTo>
                  <a:lnTo>
                    <a:pt x="564" y="324"/>
                  </a:lnTo>
                  <a:lnTo>
                    <a:pt x="565" y="317"/>
                  </a:lnTo>
                  <a:lnTo>
                    <a:pt x="567" y="310"/>
                  </a:lnTo>
                  <a:lnTo>
                    <a:pt x="570" y="304"/>
                  </a:lnTo>
                  <a:lnTo>
                    <a:pt x="575" y="299"/>
                  </a:lnTo>
                  <a:lnTo>
                    <a:pt x="580" y="294"/>
                  </a:lnTo>
                  <a:lnTo>
                    <a:pt x="586" y="291"/>
                  </a:lnTo>
                  <a:lnTo>
                    <a:pt x="592" y="289"/>
                  </a:lnTo>
                  <a:lnTo>
                    <a:pt x="600" y="288"/>
                  </a:lnTo>
                  <a:lnTo>
                    <a:pt x="607" y="289"/>
                  </a:lnTo>
                  <a:lnTo>
                    <a:pt x="613" y="291"/>
                  </a:lnTo>
                  <a:lnTo>
                    <a:pt x="620" y="294"/>
                  </a:lnTo>
                  <a:lnTo>
                    <a:pt x="626" y="299"/>
                  </a:lnTo>
                  <a:lnTo>
                    <a:pt x="630" y="304"/>
                  </a:lnTo>
                  <a:lnTo>
                    <a:pt x="633" y="310"/>
                  </a:lnTo>
                  <a:lnTo>
                    <a:pt x="635" y="317"/>
                  </a:lnTo>
                  <a:lnTo>
                    <a:pt x="636" y="324"/>
                  </a:lnTo>
                  <a:lnTo>
                    <a:pt x="635" y="332"/>
                  </a:lnTo>
                  <a:lnTo>
                    <a:pt x="633" y="339"/>
                  </a:lnTo>
                  <a:lnTo>
                    <a:pt x="630" y="345"/>
                  </a:lnTo>
                  <a:lnTo>
                    <a:pt x="626" y="350"/>
                  </a:lnTo>
                  <a:lnTo>
                    <a:pt x="620" y="354"/>
                  </a:lnTo>
                  <a:lnTo>
                    <a:pt x="613" y="357"/>
                  </a:lnTo>
                  <a:lnTo>
                    <a:pt x="607" y="359"/>
                  </a:lnTo>
                  <a:lnTo>
                    <a:pt x="600" y="360"/>
                  </a:lnTo>
                  <a:close/>
                  <a:moveTo>
                    <a:pt x="600" y="504"/>
                  </a:moveTo>
                  <a:lnTo>
                    <a:pt x="528" y="504"/>
                  </a:lnTo>
                  <a:lnTo>
                    <a:pt x="528" y="456"/>
                  </a:lnTo>
                  <a:lnTo>
                    <a:pt x="588" y="456"/>
                  </a:lnTo>
                  <a:lnTo>
                    <a:pt x="594" y="456"/>
                  </a:lnTo>
                  <a:lnTo>
                    <a:pt x="600" y="456"/>
                  </a:lnTo>
                  <a:lnTo>
                    <a:pt x="600" y="504"/>
                  </a:lnTo>
                  <a:close/>
                  <a:moveTo>
                    <a:pt x="413" y="291"/>
                  </a:moveTo>
                  <a:lnTo>
                    <a:pt x="407" y="294"/>
                  </a:lnTo>
                  <a:lnTo>
                    <a:pt x="401" y="297"/>
                  </a:lnTo>
                  <a:lnTo>
                    <a:pt x="395" y="299"/>
                  </a:lnTo>
                  <a:lnTo>
                    <a:pt x="388" y="301"/>
                  </a:lnTo>
                  <a:lnTo>
                    <a:pt x="374" y="304"/>
                  </a:lnTo>
                  <a:lnTo>
                    <a:pt x="359" y="305"/>
                  </a:lnTo>
                  <a:lnTo>
                    <a:pt x="345" y="304"/>
                  </a:lnTo>
                  <a:lnTo>
                    <a:pt x="331" y="301"/>
                  </a:lnTo>
                  <a:lnTo>
                    <a:pt x="325" y="299"/>
                  </a:lnTo>
                  <a:lnTo>
                    <a:pt x="318" y="297"/>
                  </a:lnTo>
                  <a:lnTo>
                    <a:pt x="312" y="294"/>
                  </a:lnTo>
                  <a:lnTo>
                    <a:pt x="306" y="291"/>
                  </a:lnTo>
                  <a:lnTo>
                    <a:pt x="189" y="220"/>
                  </a:lnTo>
                  <a:lnTo>
                    <a:pt x="206" y="208"/>
                  </a:lnTo>
                  <a:lnTo>
                    <a:pt x="224" y="197"/>
                  </a:lnTo>
                  <a:lnTo>
                    <a:pt x="245" y="189"/>
                  </a:lnTo>
                  <a:lnTo>
                    <a:pt x="266" y="181"/>
                  </a:lnTo>
                  <a:lnTo>
                    <a:pt x="288" y="176"/>
                  </a:lnTo>
                  <a:lnTo>
                    <a:pt x="312" y="171"/>
                  </a:lnTo>
                  <a:lnTo>
                    <a:pt x="335" y="169"/>
                  </a:lnTo>
                  <a:lnTo>
                    <a:pt x="359" y="168"/>
                  </a:lnTo>
                  <a:lnTo>
                    <a:pt x="384" y="169"/>
                  </a:lnTo>
                  <a:lnTo>
                    <a:pt x="407" y="171"/>
                  </a:lnTo>
                  <a:lnTo>
                    <a:pt x="431" y="176"/>
                  </a:lnTo>
                  <a:lnTo>
                    <a:pt x="453" y="181"/>
                  </a:lnTo>
                  <a:lnTo>
                    <a:pt x="474" y="189"/>
                  </a:lnTo>
                  <a:lnTo>
                    <a:pt x="495" y="197"/>
                  </a:lnTo>
                  <a:lnTo>
                    <a:pt x="513" y="208"/>
                  </a:lnTo>
                  <a:lnTo>
                    <a:pt x="530" y="220"/>
                  </a:lnTo>
                  <a:lnTo>
                    <a:pt x="413" y="291"/>
                  </a:lnTo>
                  <a:close/>
                  <a:moveTo>
                    <a:pt x="432" y="456"/>
                  </a:moveTo>
                  <a:lnTo>
                    <a:pt x="287" y="456"/>
                  </a:lnTo>
                  <a:lnTo>
                    <a:pt x="287" y="384"/>
                  </a:lnTo>
                  <a:lnTo>
                    <a:pt x="432" y="384"/>
                  </a:lnTo>
                  <a:lnTo>
                    <a:pt x="432" y="456"/>
                  </a:lnTo>
                  <a:close/>
                  <a:moveTo>
                    <a:pt x="192" y="504"/>
                  </a:moveTo>
                  <a:lnTo>
                    <a:pt x="120" y="504"/>
                  </a:lnTo>
                  <a:lnTo>
                    <a:pt x="120" y="456"/>
                  </a:lnTo>
                  <a:lnTo>
                    <a:pt x="126" y="456"/>
                  </a:lnTo>
                  <a:lnTo>
                    <a:pt x="132" y="456"/>
                  </a:lnTo>
                  <a:lnTo>
                    <a:pt x="192" y="456"/>
                  </a:lnTo>
                  <a:lnTo>
                    <a:pt x="192" y="504"/>
                  </a:lnTo>
                  <a:close/>
                  <a:moveTo>
                    <a:pt x="83" y="324"/>
                  </a:moveTo>
                  <a:lnTo>
                    <a:pt x="84" y="317"/>
                  </a:lnTo>
                  <a:lnTo>
                    <a:pt x="86" y="310"/>
                  </a:lnTo>
                  <a:lnTo>
                    <a:pt x="89" y="304"/>
                  </a:lnTo>
                  <a:lnTo>
                    <a:pt x="94" y="299"/>
                  </a:lnTo>
                  <a:lnTo>
                    <a:pt x="99" y="294"/>
                  </a:lnTo>
                  <a:lnTo>
                    <a:pt x="105" y="291"/>
                  </a:lnTo>
                  <a:lnTo>
                    <a:pt x="112" y="289"/>
                  </a:lnTo>
                  <a:lnTo>
                    <a:pt x="120" y="288"/>
                  </a:lnTo>
                  <a:lnTo>
                    <a:pt x="127" y="289"/>
                  </a:lnTo>
                  <a:lnTo>
                    <a:pt x="134" y="291"/>
                  </a:lnTo>
                  <a:lnTo>
                    <a:pt x="140" y="294"/>
                  </a:lnTo>
                  <a:lnTo>
                    <a:pt x="145" y="299"/>
                  </a:lnTo>
                  <a:lnTo>
                    <a:pt x="149" y="304"/>
                  </a:lnTo>
                  <a:lnTo>
                    <a:pt x="152" y="310"/>
                  </a:lnTo>
                  <a:lnTo>
                    <a:pt x="155" y="317"/>
                  </a:lnTo>
                  <a:lnTo>
                    <a:pt x="155" y="324"/>
                  </a:lnTo>
                  <a:lnTo>
                    <a:pt x="155" y="332"/>
                  </a:lnTo>
                  <a:lnTo>
                    <a:pt x="152" y="339"/>
                  </a:lnTo>
                  <a:lnTo>
                    <a:pt x="149" y="345"/>
                  </a:lnTo>
                  <a:lnTo>
                    <a:pt x="145" y="350"/>
                  </a:lnTo>
                  <a:lnTo>
                    <a:pt x="140" y="354"/>
                  </a:lnTo>
                  <a:lnTo>
                    <a:pt x="134" y="357"/>
                  </a:lnTo>
                  <a:lnTo>
                    <a:pt x="127" y="359"/>
                  </a:lnTo>
                  <a:lnTo>
                    <a:pt x="120" y="360"/>
                  </a:lnTo>
                  <a:lnTo>
                    <a:pt x="112" y="359"/>
                  </a:lnTo>
                  <a:lnTo>
                    <a:pt x="105" y="357"/>
                  </a:lnTo>
                  <a:lnTo>
                    <a:pt x="99" y="354"/>
                  </a:lnTo>
                  <a:lnTo>
                    <a:pt x="94" y="350"/>
                  </a:lnTo>
                  <a:lnTo>
                    <a:pt x="89" y="345"/>
                  </a:lnTo>
                  <a:lnTo>
                    <a:pt x="86" y="339"/>
                  </a:lnTo>
                  <a:lnTo>
                    <a:pt x="84" y="332"/>
                  </a:lnTo>
                  <a:lnTo>
                    <a:pt x="83" y="324"/>
                  </a:lnTo>
                  <a:close/>
                  <a:moveTo>
                    <a:pt x="180" y="50"/>
                  </a:moveTo>
                  <a:lnTo>
                    <a:pt x="181" y="46"/>
                  </a:lnTo>
                  <a:lnTo>
                    <a:pt x="183" y="42"/>
                  </a:lnTo>
                  <a:lnTo>
                    <a:pt x="186" y="37"/>
                  </a:lnTo>
                  <a:lnTo>
                    <a:pt x="189" y="33"/>
                  </a:lnTo>
                  <a:lnTo>
                    <a:pt x="193" y="30"/>
                  </a:lnTo>
                  <a:lnTo>
                    <a:pt x="197" y="27"/>
                  </a:lnTo>
                  <a:lnTo>
                    <a:pt x="200" y="25"/>
                  </a:lnTo>
                  <a:lnTo>
                    <a:pt x="204" y="24"/>
                  </a:lnTo>
                  <a:lnTo>
                    <a:pt x="516" y="24"/>
                  </a:lnTo>
                  <a:lnTo>
                    <a:pt x="519" y="25"/>
                  </a:lnTo>
                  <a:lnTo>
                    <a:pt x="523" y="27"/>
                  </a:lnTo>
                  <a:lnTo>
                    <a:pt x="526" y="30"/>
                  </a:lnTo>
                  <a:lnTo>
                    <a:pt x="530" y="34"/>
                  </a:lnTo>
                  <a:lnTo>
                    <a:pt x="533" y="38"/>
                  </a:lnTo>
                  <a:lnTo>
                    <a:pt x="536" y="42"/>
                  </a:lnTo>
                  <a:lnTo>
                    <a:pt x="538" y="46"/>
                  </a:lnTo>
                  <a:lnTo>
                    <a:pt x="540" y="50"/>
                  </a:lnTo>
                  <a:lnTo>
                    <a:pt x="562" y="206"/>
                  </a:lnTo>
                  <a:lnTo>
                    <a:pt x="558" y="207"/>
                  </a:lnTo>
                  <a:lnTo>
                    <a:pt x="555" y="209"/>
                  </a:lnTo>
                  <a:lnTo>
                    <a:pt x="544" y="201"/>
                  </a:lnTo>
                  <a:lnTo>
                    <a:pt x="535" y="194"/>
                  </a:lnTo>
                  <a:lnTo>
                    <a:pt x="525" y="187"/>
                  </a:lnTo>
                  <a:lnTo>
                    <a:pt x="514" y="181"/>
                  </a:lnTo>
                  <a:lnTo>
                    <a:pt x="503" y="176"/>
                  </a:lnTo>
                  <a:lnTo>
                    <a:pt x="492" y="170"/>
                  </a:lnTo>
                  <a:lnTo>
                    <a:pt x="479" y="166"/>
                  </a:lnTo>
                  <a:lnTo>
                    <a:pt x="467" y="161"/>
                  </a:lnTo>
                  <a:lnTo>
                    <a:pt x="455" y="157"/>
                  </a:lnTo>
                  <a:lnTo>
                    <a:pt x="442" y="154"/>
                  </a:lnTo>
                  <a:lnTo>
                    <a:pt x="429" y="151"/>
                  </a:lnTo>
                  <a:lnTo>
                    <a:pt x="415" y="149"/>
                  </a:lnTo>
                  <a:lnTo>
                    <a:pt x="402" y="147"/>
                  </a:lnTo>
                  <a:lnTo>
                    <a:pt x="388" y="145"/>
                  </a:lnTo>
                  <a:lnTo>
                    <a:pt x="374" y="145"/>
                  </a:lnTo>
                  <a:lnTo>
                    <a:pt x="359" y="144"/>
                  </a:lnTo>
                  <a:lnTo>
                    <a:pt x="345" y="145"/>
                  </a:lnTo>
                  <a:lnTo>
                    <a:pt x="331" y="145"/>
                  </a:lnTo>
                  <a:lnTo>
                    <a:pt x="318" y="147"/>
                  </a:lnTo>
                  <a:lnTo>
                    <a:pt x="304" y="149"/>
                  </a:lnTo>
                  <a:lnTo>
                    <a:pt x="290" y="151"/>
                  </a:lnTo>
                  <a:lnTo>
                    <a:pt x="277" y="154"/>
                  </a:lnTo>
                  <a:lnTo>
                    <a:pt x="265" y="157"/>
                  </a:lnTo>
                  <a:lnTo>
                    <a:pt x="252" y="161"/>
                  </a:lnTo>
                  <a:lnTo>
                    <a:pt x="240" y="166"/>
                  </a:lnTo>
                  <a:lnTo>
                    <a:pt x="228" y="170"/>
                  </a:lnTo>
                  <a:lnTo>
                    <a:pt x="216" y="176"/>
                  </a:lnTo>
                  <a:lnTo>
                    <a:pt x="205" y="181"/>
                  </a:lnTo>
                  <a:lnTo>
                    <a:pt x="195" y="187"/>
                  </a:lnTo>
                  <a:lnTo>
                    <a:pt x="185" y="194"/>
                  </a:lnTo>
                  <a:lnTo>
                    <a:pt x="174" y="201"/>
                  </a:lnTo>
                  <a:lnTo>
                    <a:pt x="165" y="209"/>
                  </a:lnTo>
                  <a:lnTo>
                    <a:pt x="161" y="207"/>
                  </a:lnTo>
                  <a:lnTo>
                    <a:pt x="157" y="206"/>
                  </a:lnTo>
                  <a:lnTo>
                    <a:pt x="180" y="50"/>
                  </a:lnTo>
                  <a:close/>
                  <a:moveTo>
                    <a:pt x="655" y="216"/>
                  </a:moveTo>
                  <a:lnTo>
                    <a:pt x="647" y="212"/>
                  </a:lnTo>
                  <a:lnTo>
                    <a:pt x="638" y="209"/>
                  </a:lnTo>
                  <a:lnTo>
                    <a:pt x="630" y="206"/>
                  </a:lnTo>
                  <a:lnTo>
                    <a:pt x="621" y="204"/>
                  </a:lnTo>
                  <a:lnTo>
                    <a:pt x="612" y="201"/>
                  </a:lnTo>
                  <a:lnTo>
                    <a:pt x="603" y="201"/>
                  </a:lnTo>
                  <a:lnTo>
                    <a:pt x="594" y="201"/>
                  </a:lnTo>
                  <a:lnTo>
                    <a:pt x="586" y="201"/>
                  </a:lnTo>
                  <a:lnTo>
                    <a:pt x="564" y="47"/>
                  </a:lnTo>
                  <a:lnTo>
                    <a:pt x="562" y="39"/>
                  </a:lnTo>
                  <a:lnTo>
                    <a:pt x="558" y="31"/>
                  </a:lnTo>
                  <a:lnTo>
                    <a:pt x="552" y="23"/>
                  </a:lnTo>
                  <a:lnTo>
                    <a:pt x="546" y="16"/>
                  </a:lnTo>
                  <a:lnTo>
                    <a:pt x="539" y="9"/>
                  </a:lnTo>
                  <a:lnTo>
                    <a:pt x="532" y="4"/>
                  </a:lnTo>
                  <a:lnTo>
                    <a:pt x="528" y="2"/>
                  </a:lnTo>
                  <a:lnTo>
                    <a:pt x="524" y="1"/>
                  </a:lnTo>
                  <a:lnTo>
                    <a:pt x="520" y="0"/>
                  </a:lnTo>
                  <a:lnTo>
                    <a:pt x="516" y="0"/>
                  </a:lnTo>
                  <a:lnTo>
                    <a:pt x="204" y="0"/>
                  </a:lnTo>
                  <a:lnTo>
                    <a:pt x="200" y="0"/>
                  </a:lnTo>
                  <a:lnTo>
                    <a:pt x="196" y="1"/>
                  </a:lnTo>
                  <a:lnTo>
                    <a:pt x="192" y="2"/>
                  </a:lnTo>
                  <a:lnTo>
                    <a:pt x="188" y="4"/>
                  </a:lnTo>
                  <a:lnTo>
                    <a:pt x="180" y="9"/>
                  </a:lnTo>
                  <a:lnTo>
                    <a:pt x="172" y="16"/>
                  </a:lnTo>
                  <a:lnTo>
                    <a:pt x="166" y="23"/>
                  </a:lnTo>
                  <a:lnTo>
                    <a:pt x="161" y="31"/>
                  </a:lnTo>
                  <a:lnTo>
                    <a:pt x="157" y="39"/>
                  </a:lnTo>
                  <a:lnTo>
                    <a:pt x="155" y="47"/>
                  </a:lnTo>
                  <a:lnTo>
                    <a:pt x="134" y="201"/>
                  </a:lnTo>
                  <a:lnTo>
                    <a:pt x="125" y="201"/>
                  </a:lnTo>
                  <a:lnTo>
                    <a:pt x="116" y="201"/>
                  </a:lnTo>
                  <a:lnTo>
                    <a:pt x="107" y="201"/>
                  </a:lnTo>
                  <a:lnTo>
                    <a:pt x="98" y="204"/>
                  </a:lnTo>
                  <a:lnTo>
                    <a:pt x="90" y="206"/>
                  </a:lnTo>
                  <a:lnTo>
                    <a:pt x="81" y="209"/>
                  </a:lnTo>
                  <a:lnTo>
                    <a:pt x="73" y="212"/>
                  </a:lnTo>
                  <a:lnTo>
                    <a:pt x="65" y="216"/>
                  </a:lnTo>
                  <a:lnTo>
                    <a:pt x="57" y="221"/>
                  </a:lnTo>
                  <a:lnTo>
                    <a:pt x="51" y="225"/>
                  </a:lnTo>
                  <a:lnTo>
                    <a:pt x="43" y="231"/>
                  </a:lnTo>
                  <a:lnTo>
                    <a:pt x="37" y="236"/>
                  </a:lnTo>
                  <a:lnTo>
                    <a:pt x="31" y="242"/>
                  </a:lnTo>
                  <a:lnTo>
                    <a:pt x="26" y="248"/>
                  </a:lnTo>
                  <a:lnTo>
                    <a:pt x="21" y="255"/>
                  </a:lnTo>
                  <a:lnTo>
                    <a:pt x="17" y="261"/>
                  </a:lnTo>
                  <a:lnTo>
                    <a:pt x="13" y="269"/>
                  </a:lnTo>
                  <a:lnTo>
                    <a:pt x="10" y="277"/>
                  </a:lnTo>
                  <a:lnTo>
                    <a:pt x="7" y="284"/>
                  </a:lnTo>
                  <a:lnTo>
                    <a:pt x="4" y="292"/>
                  </a:lnTo>
                  <a:lnTo>
                    <a:pt x="2" y="299"/>
                  </a:lnTo>
                  <a:lnTo>
                    <a:pt x="1" y="307"/>
                  </a:lnTo>
                  <a:lnTo>
                    <a:pt x="0" y="315"/>
                  </a:lnTo>
                  <a:lnTo>
                    <a:pt x="0" y="324"/>
                  </a:lnTo>
                  <a:lnTo>
                    <a:pt x="0" y="336"/>
                  </a:lnTo>
                  <a:lnTo>
                    <a:pt x="1" y="347"/>
                  </a:lnTo>
                  <a:lnTo>
                    <a:pt x="4" y="358"/>
                  </a:lnTo>
                  <a:lnTo>
                    <a:pt x="7" y="368"/>
                  </a:lnTo>
                  <a:lnTo>
                    <a:pt x="10" y="378"/>
                  </a:lnTo>
                  <a:lnTo>
                    <a:pt x="15" y="388"/>
                  </a:lnTo>
                  <a:lnTo>
                    <a:pt x="20" y="398"/>
                  </a:lnTo>
                  <a:lnTo>
                    <a:pt x="26" y="406"/>
                  </a:lnTo>
                  <a:lnTo>
                    <a:pt x="33" y="414"/>
                  </a:lnTo>
                  <a:lnTo>
                    <a:pt x="40" y="421"/>
                  </a:lnTo>
                  <a:lnTo>
                    <a:pt x="48" y="428"/>
                  </a:lnTo>
                  <a:lnTo>
                    <a:pt x="57" y="434"/>
                  </a:lnTo>
                  <a:lnTo>
                    <a:pt x="66" y="439"/>
                  </a:lnTo>
                  <a:lnTo>
                    <a:pt x="75" y="444"/>
                  </a:lnTo>
                  <a:lnTo>
                    <a:pt x="85" y="448"/>
                  </a:lnTo>
                  <a:lnTo>
                    <a:pt x="95" y="451"/>
                  </a:lnTo>
                  <a:lnTo>
                    <a:pt x="95" y="516"/>
                  </a:lnTo>
                  <a:lnTo>
                    <a:pt x="96" y="522"/>
                  </a:lnTo>
                  <a:lnTo>
                    <a:pt x="99" y="525"/>
                  </a:lnTo>
                  <a:lnTo>
                    <a:pt x="102" y="528"/>
                  </a:lnTo>
                  <a:lnTo>
                    <a:pt x="107" y="529"/>
                  </a:lnTo>
                  <a:lnTo>
                    <a:pt x="204" y="529"/>
                  </a:lnTo>
                  <a:lnTo>
                    <a:pt x="208" y="528"/>
                  </a:lnTo>
                  <a:lnTo>
                    <a:pt x="212" y="525"/>
                  </a:lnTo>
                  <a:lnTo>
                    <a:pt x="214" y="522"/>
                  </a:lnTo>
                  <a:lnTo>
                    <a:pt x="215" y="516"/>
                  </a:lnTo>
                  <a:lnTo>
                    <a:pt x="215" y="456"/>
                  </a:lnTo>
                  <a:lnTo>
                    <a:pt x="264" y="456"/>
                  </a:lnTo>
                  <a:lnTo>
                    <a:pt x="264" y="468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1" y="479"/>
                  </a:lnTo>
                  <a:lnTo>
                    <a:pt x="275" y="480"/>
                  </a:lnTo>
                  <a:lnTo>
                    <a:pt x="444" y="480"/>
                  </a:lnTo>
                  <a:lnTo>
                    <a:pt x="449" y="479"/>
                  </a:lnTo>
                  <a:lnTo>
                    <a:pt x="452" y="477"/>
                  </a:lnTo>
                  <a:lnTo>
                    <a:pt x="455" y="473"/>
                  </a:lnTo>
                  <a:lnTo>
                    <a:pt x="456" y="468"/>
                  </a:lnTo>
                  <a:lnTo>
                    <a:pt x="456" y="456"/>
                  </a:lnTo>
                  <a:lnTo>
                    <a:pt x="504" y="456"/>
                  </a:lnTo>
                  <a:lnTo>
                    <a:pt x="504" y="516"/>
                  </a:lnTo>
                  <a:lnTo>
                    <a:pt x="505" y="522"/>
                  </a:lnTo>
                  <a:lnTo>
                    <a:pt x="508" y="525"/>
                  </a:lnTo>
                  <a:lnTo>
                    <a:pt x="511" y="528"/>
                  </a:lnTo>
                  <a:lnTo>
                    <a:pt x="516" y="529"/>
                  </a:lnTo>
                  <a:lnTo>
                    <a:pt x="611" y="529"/>
                  </a:lnTo>
                  <a:lnTo>
                    <a:pt x="616" y="528"/>
                  </a:lnTo>
                  <a:lnTo>
                    <a:pt x="621" y="525"/>
                  </a:lnTo>
                  <a:lnTo>
                    <a:pt x="623" y="522"/>
                  </a:lnTo>
                  <a:lnTo>
                    <a:pt x="624" y="516"/>
                  </a:lnTo>
                  <a:lnTo>
                    <a:pt x="624" y="451"/>
                  </a:lnTo>
                  <a:lnTo>
                    <a:pt x="634" y="448"/>
                  </a:lnTo>
                  <a:lnTo>
                    <a:pt x="644" y="444"/>
                  </a:lnTo>
                  <a:lnTo>
                    <a:pt x="653" y="439"/>
                  </a:lnTo>
                  <a:lnTo>
                    <a:pt x="662" y="434"/>
                  </a:lnTo>
                  <a:lnTo>
                    <a:pt x="671" y="428"/>
                  </a:lnTo>
                  <a:lnTo>
                    <a:pt x="678" y="421"/>
                  </a:lnTo>
                  <a:lnTo>
                    <a:pt x="687" y="414"/>
                  </a:lnTo>
                  <a:lnTo>
                    <a:pt x="693" y="406"/>
                  </a:lnTo>
                  <a:lnTo>
                    <a:pt x="699" y="398"/>
                  </a:lnTo>
                  <a:lnTo>
                    <a:pt x="704" y="388"/>
                  </a:lnTo>
                  <a:lnTo>
                    <a:pt x="709" y="378"/>
                  </a:lnTo>
                  <a:lnTo>
                    <a:pt x="713" y="368"/>
                  </a:lnTo>
                  <a:lnTo>
                    <a:pt x="716" y="358"/>
                  </a:lnTo>
                  <a:lnTo>
                    <a:pt x="718" y="347"/>
                  </a:lnTo>
                  <a:lnTo>
                    <a:pt x="719" y="336"/>
                  </a:lnTo>
                  <a:lnTo>
                    <a:pt x="720" y="324"/>
                  </a:lnTo>
                  <a:lnTo>
                    <a:pt x="719" y="315"/>
                  </a:lnTo>
                  <a:lnTo>
                    <a:pt x="719" y="307"/>
                  </a:lnTo>
                  <a:lnTo>
                    <a:pt x="717" y="299"/>
                  </a:lnTo>
                  <a:lnTo>
                    <a:pt x="715" y="292"/>
                  </a:lnTo>
                  <a:lnTo>
                    <a:pt x="713" y="284"/>
                  </a:lnTo>
                  <a:lnTo>
                    <a:pt x="710" y="277"/>
                  </a:lnTo>
                  <a:lnTo>
                    <a:pt x="706" y="269"/>
                  </a:lnTo>
                  <a:lnTo>
                    <a:pt x="702" y="261"/>
                  </a:lnTo>
                  <a:lnTo>
                    <a:pt x="698" y="255"/>
                  </a:lnTo>
                  <a:lnTo>
                    <a:pt x="693" y="248"/>
                  </a:lnTo>
                  <a:lnTo>
                    <a:pt x="688" y="242"/>
                  </a:lnTo>
                  <a:lnTo>
                    <a:pt x="682" y="236"/>
                  </a:lnTo>
                  <a:lnTo>
                    <a:pt x="675" y="231"/>
                  </a:lnTo>
                  <a:lnTo>
                    <a:pt x="669" y="225"/>
                  </a:lnTo>
                  <a:lnTo>
                    <a:pt x="662" y="221"/>
                  </a:lnTo>
                  <a:lnTo>
                    <a:pt x="655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38"/>
            <p:cNvSpPr/>
            <p:nvPr/>
          </p:nvSpPr>
          <p:spPr>
            <a:xfrm>
              <a:off x="6309720" y="3627000"/>
              <a:ext cx="9000" cy="7560"/>
            </a:xfrm>
            <a:custGeom>
              <a:avLst/>
              <a:gdLst/>
              <a:ahLst/>
              <a:rect l="l" t="t" r="r" b="b"/>
              <a:pathLst>
                <a:path w="2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7" y="23"/>
                  </a:lnTo>
                  <a:lnTo>
                    <a:pt x="22" y="21"/>
                  </a:lnTo>
                  <a:lnTo>
                    <a:pt x="24" y="17"/>
                  </a:lnTo>
                  <a:lnTo>
                    <a:pt x="25" y="12"/>
                  </a:lnTo>
                  <a:lnTo>
                    <a:pt x="24" y="7"/>
                  </a:lnTo>
                  <a:lnTo>
                    <a:pt x="22" y="3"/>
                  </a:lnTo>
                  <a:lnTo>
                    <a:pt x="17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0" name="CustomShape 39"/>
          <p:cNvSpPr/>
          <p:nvPr/>
        </p:nvSpPr>
        <p:spPr>
          <a:xfrm>
            <a:off x="8301960" y="3488040"/>
            <a:ext cx="285480" cy="286920"/>
          </a:xfrm>
          <a:custGeom>
            <a:avLst/>
            <a:gdLst/>
            <a:ahLst/>
            <a:rect l="l" t="t" r="r" b="b"/>
            <a:pathLst>
              <a:path w="721" h="722">
                <a:moveTo>
                  <a:pt x="577" y="469"/>
                </a:moveTo>
                <a:lnTo>
                  <a:pt x="577" y="474"/>
                </a:lnTo>
                <a:lnTo>
                  <a:pt x="574" y="478"/>
                </a:lnTo>
                <a:lnTo>
                  <a:pt x="569" y="480"/>
                </a:lnTo>
                <a:lnTo>
                  <a:pt x="565" y="481"/>
                </a:lnTo>
                <a:lnTo>
                  <a:pt x="157" y="481"/>
                </a:lnTo>
                <a:lnTo>
                  <a:pt x="152" y="480"/>
                </a:lnTo>
                <a:lnTo>
                  <a:pt x="148" y="478"/>
                </a:lnTo>
                <a:lnTo>
                  <a:pt x="146" y="474"/>
                </a:lnTo>
                <a:lnTo>
                  <a:pt x="145" y="469"/>
                </a:lnTo>
                <a:lnTo>
                  <a:pt x="145" y="181"/>
                </a:lnTo>
                <a:lnTo>
                  <a:pt x="146" y="176"/>
                </a:lnTo>
                <a:lnTo>
                  <a:pt x="148" y="173"/>
                </a:lnTo>
                <a:lnTo>
                  <a:pt x="152" y="170"/>
                </a:lnTo>
                <a:lnTo>
                  <a:pt x="157" y="169"/>
                </a:lnTo>
                <a:lnTo>
                  <a:pt x="565" y="169"/>
                </a:lnTo>
                <a:lnTo>
                  <a:pt x="569" y="170"/>
                </a:lnTo>
                <a:lnTo>
                  <a:pt x="574" y="173"/>
                </a:lnTo>
                <a:lnTo>
                  <a:pt x="577" y="176"/>
                </a:lnTo>
                <a:lnTo>
                  <a:pt x="577" y="181"/>
                </a:lnTo>
                <a:lnTo>
                  <a:pt x="577" y="469"/>
                </a:lnTo>
                <a:close/>
                <a:moveTo>
                  <a:pt x="517" y="577"/>
                </a:moveTo>
                <a:lnTo>
                  <a:pt x="444" y="577"/>
                </a:lnTo>
                <a:lnTo>
                  <a:pt x="440" y="576"/>
                </a:lnTo>
                <a:lnTo>
                  <a:pt x="436" y="573"/>
                </a:lnTo>
                <a:lnTo>
                  <a:pt x="434" y="570"/>
                </a:lnTo>
                <a:lnTo>
                  <a:pt x="433" y="565"/>
                </a:lnTo>
                <a:lnTo>
                  <a:pt x="434" y="561"/>
                </a:lnTo>
                <a:lnTo>
                  <a:pt x="436" y="557"/>
                </a:lnTo>
                <a:lnTo>
                  <a:pt x="440" y="554"/>
                </a:lnTo>
                <a:lnTo>
                  <a:pt x="444" y="553"/>
                </a:lnTo>
                <a:lnTo>
                  <a:pt x="517" y="553"/>
                </a:lnTo>
                <a:lnTo>
                  <a:pt x="522" y="554"/>
                </a:lnTo>
                <a:lnTo>
                  <a:pt x="526" y="557"/>
                </a:lnTo>
                <a:lnTo>
                  <a:pt x="528" y="561"/>
                </a:lnTo>
                <a:lnTo>
                  <a:pt x="529" y="565"/>
                </a:lnTo>
                <a:lnTo>
                  <a:pt x="528" y="570"/>
                </a:lnTo>
                <a:lnTo>
                  <a:pt x="526" y="573"/>
                </a:lnTo>
                <a:lnTo>
                  <a:pt x="522" y="576"/>
                </a:lnTo>
                <a:lnTo>
                  <a:pt x="517" y="577"/>
                </a:lnTo>
                <a:close/>
                <a:moveTo>
                  <a:pt x="529" y="697"/>
                </a:moveTo>
                <a:lnTo>
                  <a:pt x="481" y="697"/>
                </a:lnTo>
                <a:lnTo>
                  <a:pt x="481" y="673"/>
                </a:lnTo>
                <a:lnTo>
                  <a:pt x="529" y="673"/>
                </a:lnTo>
                <a:lnTo>
                  <a:pt x="529" y="697"/>
                </a:lnTo>
                <a:close/>
                <a:moveTo>
                  <a:pt x="277" y="577"/>
                </a:moveTo>
                <a:lnTo>
                  <a:pt x="205" y="577"/>
                </a:lnTo>
                <a:lnTo>
                  <a:pt x="201" y="576"/>
                </a:lnTo>
                <a:lnTo>
                  <a:pt x="197" y="573"/>
                </a:lnTo>
                <a:lnTo>
                  <a:pt x="193" y="570"/>
                </a:lnTo>
                <a:lnTo>
                  <a:pt x="192" y="565"/>
                </a:lnTo>
                <a:lnTo>
                  <a:pt x="193" y="561"/>
                </a:lnTo>
                <a:lnTo>
                  <a:pt x="197" y="557"/>
                </a:lnTo>
                <a:lnTo>
                  <a:pt x="201" y="554"/>
                </a:lnTo>
                <a:lnTo>
                  <a:pt x="205" y="553"/>
                </a:lnTo>
                <a:lnTo>
                  <a:pt x="277" y="553"/>
                </a:lnTo>
                <a:lnTo>
                  <a:pt x="282" y="554"/>
                </a:lnTo>
                <a:lnTo>
                  <a:pt x="285" y="557"/>
                </a:lnTo>
                <a:lnTo>
                  <a:pt x="288" y="561"/>
                </a:lnTo>
                <a:lnTo>
                  <a:pt x="289" y="565"/>
                </a:lnTo>
                <a:lnTo>
                  <a:pt x="288" y="570"/>
                </a:lnTo>
                <a:lnTo>
                  <a:pt x="285" y="573"/>
                </a:lnTo>
                <a:lnTo>
                  <a:pt x="282" y="576"/>
                </a:lnTo>
                <a:lnTo>
                  <a:pt x="277" y="577"/>
                </a:lnTo>
                <a:close/>
                <a:moveTo>
                  <a:pt x="241" y="697"/>
                </a:moveTo>
                <a:lnTo>
                  <a:pt x="192" y="697"/>
                </a:lnTo>
                <a:lnTo>
                  <a:pt x="192" y="673"/>
                </a:lnTo>
                <a:lnTo>
                  <a:pt x="241" y="673"/>
                </a:lnTo>
                <a:lnTo>
                  <a:pt x="241" y="697"/>
                </a:lnTo>
                <a:close/>
                <a:moveTo>
                  <a:pt x="241" y="61"/>
                </a:moveTo>
                <a:lnTo>
                  <a:pt x="241" y="56"/>
                </a:lnTo>
                <a:lnTo>
                  <a:pt x="244" y="52"/>
                </a:lnTo>
                <a:lnTo>
                  <a:pt x="248" y="50"/>
                </a:lnTo>
                <a:lnTo>
                  <a:pt x="252" y="49"/>
                </a:lnTo>
                <a:lnTo>
                  <a:pt x="469" y="49"/>
                </a:lnTo>
                <a:lnTo>
                  <a:pt x="474" y="50"/>
                </a:lnTo>
                <a:lnTo>
                  <a:pt x="477" y="52"/>
                </a:lnTo>
                <a:lnTo>
                  <a:pt x="480" y="56"/>
                </a:lnTo>
                <a:lnTo>
                  <a:pt x="481" y="61"/>
                </a:lnTo>
                <a:lnTo>
                  <a:pt x="481" y="132"/>
                </a:lnTo>
                <a:lnTo>
                  <a:pt x="480" y="137"/>
                </a:lnTo>
                <a:lnTo>
                  <a:pt x="477" y="141"/>
                </a:lnTo>
                <a:lnTo>
                  <a:pt x="474" y="144"/>
                </a:lnTo>
                <a:lnTo>
                  <a:pt x="469" y="145"/>
                </a:lnTo>
                <a:lnTo>
                  <a:pt x="252" y="145"/>
                </a:lnTo>
                <a:lnTo>
                  <a:pt x="248" y="144"/>
                </a:lnTo>
                <a:lnTo>
                  <a:pt x="244" y="141"/>
                </a:lnTo>
                <a:lnTo>
                  <a:pt x="241" y="137"/>
                </a:lnTo>
                <a:lnTo>
                  <a:pt x="241" y="132"/>
                </a:lnTo>
                <a:lnTo>
                  <a:pt x="241" y="61"/>
                </a:lnTo>
                <a:close/>
                <a:moveTo>
                  <a:pt x="710" y="193"/>
                </a:moveTo>
                <a:lnTo>
                  <a:pt x="638" y="193"/>
                </a:lnTo>
                <a:lnTo>
                  <a:pt x="601" y="193"/>
                </a:lnTo>
                <a:lnTo>
                  <a:pt x="601" y="121"/>
                </a:lnTo>
                <a:lnTo>
                  <a:pt x="601" y="109"/>
                </a:lnTo>
                <a:lnTo>
                  <a:pt x="599" y="97"/>
                </a:lnTo>
                <a:lnTo>
                  <a:pt x="596" y="86"/>
                </a:lnTo>
                <a:lnTo>
                  <a:pt x="592" y="74"/>
                </a:lnTo>
                <a:lnTo>
                  <a:pt x="587" y="64"/>
                </a:lnTo>
                <a:lnTo>
                  <a:pt x="581" y="54"/>
                </a:lnTo>
                <a:lnTo>
                  <a:pt x="574" y="45"/>
                </a:lnTo>
                <a:lnTo>
                  <a:pt x="565" y="37"/>
                </a:lnTo>
                <a:lnTo>
                  <a:pt x="557" y="29"/>
                </a:lnTo>
                <a:lnTo>
                  <a:pt x="547" y="22"/>
                </a:lnTo>
                <a:lnTo>
                  <a:pt x="538" y="16"/>
                </a:lnTo>
                <a:lnTo>
                  <a:pt x="527" y="10"/>
                </a:lnTo>
                <a:lnTo>
                  <a:pt x="517" y="6"/>
                </a:lnTo>
                <a:lnTo>
                  <a:pt x="504" y="3"/>
                </a:lnTo>
                <a:lnTo>
                  <a:pt x="493" y="1"/>
                </a:lnTo>
                <a:lnTo>
                  <a:pt x="481" y="0"/>
                </a:lnTo>
                <a:lnTo>
                  <a:pt x="241" y="0"/>
                </a:lnTo>
                <a:lnTo>
                  <a:pt x="229" y="1"/>
                </a:lnTo>
                <a:lnTo>
                  <a:pt x="217" y="3"/>
                </a:lnTo>
                <a:lnTo>
                  <a:pt x="206" y="6"/>
                </a:lnTo>
                <a:lnTo>
                  <a:pt x="194" y="10"/>
                </a:lnTo>
                <a:lnTo>
                  <a:pt x="184" y="16"/>
                </a:lnTo>
                <a:lnTo>
                  <a:pt x="174" y="22"/>
                </a:lnTo>
                <a:lnTo>
                  <a:pt x="165" y="29"/>
                </a:lnTo>
                <a:lnTo>
                  <a:pt x="156" y="37"/>
                </a:lnTo>
                <a:lnTo>
                  <a:pt x="149" y="45"/>
                </a:lnTo>
                <a:lnTo>
                  <a:pt x="142" y="54"/>
                </a:lnTo>
                <a:lnTo>
                  <a:pt x="136" y="64"/>
                </a:lnTo>
                <a:lnTo>
                  <a:pt x="130" y="74"/>
                </a:lnTo>
                <a:lnTo>
                  <a:pt x="126" y="86"/>
                </a:lnTo>
                <a:lnTo>
                  <a:pt x="123" y="97"/>
                </a:lnTo>
                <a:lnTo>
                  <a:pt x="121" y="109"/>
                </a:lnTo>
                <a:lnTo>
                  <a:pt x="120" y="121"/>
                </a:lnTo>
                <a:lnTo>
                  <a:pt x="120" y="193"/>
                </a:lnTo>
                <a:lnTo>
                  <a:pt x="85" y="193"/>
                </a:lnTo>
                <a:lnTo>
                  <a:pt x="13" y="193"/>
                </a:lnTo>
                <a:lnTo>
                  <a:pt x="8" y="194"/>
                </a:lnTo>
                <a:lnTo>
                  <a:pt x="4" y="196"/>
                </a:lnTo>
                <a:lnTo>
                  <a:pt x="1" y="200"/>
                </a:lnTo>
                <a:lnTo>
                  <a:pt x="0" y="204"/>
                </a:lnTo>
                <a:lnTo>
                  <a:pt x="0" y="421"/>
                </a:lnTo>
                <a:lnTo>
                  <a:pt x="1" y="426"/>
                </a:lnTo>
                <a:lnTo>
                  <a:pt x="4" y="430"/>
                </a:lnTo>
                <a:lnTo>
                  <a:pt x="8" y="432"/>
                </a:lnTo>
                <a:lnTo>
                  <a:pt x="13" y="433"/>
                </a:lnTo>
                <a:lnTo>
                  <a:pt x="85" y="433"/>
                </a:lnTo>
                <a:lnTo>
                  <a:pt x="90" y="432"/>
                </a:lnTo>
                <a:lnTo>
                  <a:pt x="93" y="430"/>
                </a:lnTo>
                <a:lnTo>
                  <a:pt x="96" y="426"/>
                </a:lnTo>
                <a:lnTo>
                  <a:pt x="97" y="421"/>
                </a:lnTo>
                <a:lnTo>
                  <a:pt x="97" y="217"/>
                </a:lnTo>
                <a:lnTo>
                  <a:pt x="120" y="217"/>
                </a:lnTo>
                <a:lnTo>
                  <a:pt x="120" y="625"/>
                </a:lnTo>
                <a:lnTo>
                  <a:pt x="121" y="634"/>
                </a:lnTo>
                <a:lnTo>
                  <a:pt x="125" y="642"/>
                </a:lnTo>
                <a:lnTo>
                  <a:pt x="129" y="651"/>
                </a:lnTo>
                <a:lnTo>
                  <a:pt x="136" y="658"/>
                </a:lnTo>
                <a:lnTo>
                  <a:pt x="144" y="665"/>
                </a:lnTo>
                <a:lnTo>
                  <a:pt x="152" y="669"/>
                </a:lnTo>
                <a:lnTo>
                  <a:pt x="160" y="672"/>
                </a:lnTo>
                <a:lnTo>
                  <a:pt x="169" y="673"/>
                </a:lnTo>
                <a:lnTo>
                  <a:pt x="169" y="709"/>
                </a:lnTo>
                <a:lnTo>
                  <a:pt x="170" y="715"/>
                </a:lnTo>
                <a:lnTo>
                  <a:pt x="172" y="718"/>
                </a:lnTo>
                <a:lnTo>
                  <a:pt x="176" y="721"/>
                </a:lnTo>
                <a:lnTo>
                  <a:pt x="180" y="722"/>
                </a:lnTo>
                <a:lnTo>
                  <a:pt x="252" y="722"/>
                </a:lnTo>
                <a:lnTo>
                  <a:pt x="257" y="721"/>
                </a:lnTo>
                <a:lnTo>
                  <a:pt x="262" y="718"/>
                </a:lnTo>
                <a:lnTo>
                  <a:pt x="264" y="715"/>
                </a:lnTo>
                <a:lnTo>
                  <a:pt x="265" y="709"/>
                </a:lnTo>
                <a:lnTo>
                  <a:pt x="265" y="673"/>
                </a:lnTo>
                <a:lnTo>
                  <a:pt x="457" y="673"/>
                </a:lnTo>
                <a:lnTo>
                  <a:pt x="457" y="709"/>
                </a:lnTo>
                <a:lnTo>
                  <a:pt x="458" y="715"/>
                </a:lnTo>
                <a:lnTo>
                  <a:pt x="461" y="718"/>
                </a:lnTo>
                <a:lnTo>
                  <a:pt x="465" y="721"/>
                </a:lnTo>
                <a:lnTo>
                  <a:pt x="469" y="722"/>
                </a:lnTo>
                <a:lnTo>
                  <a:pt x="541" y="722"/>
                </a:lnTo>
                <a:lnTo>
                  <a:pt x="546" y="721"/>
                </a:lnTo>
                <a:lnTo>
                  <a:pt x="549" y="718"/>
                </a:lnTo>
                <a:lnTo>
                  <a:pt x="552" y="715"/>
                </a:lnTo>
                <a:lnTo>
                  <a:pt x="553" y="709"/>
                </a:lnTo>
                <a:lnTo>
                  <a:pt x="553" y="673"/>
                </a:lnTo>
                <a:lnTo>
                  <a:pt x="561" y="672"/>
                </a:lnTo>
                <a:lnTo>
                  <a:pt x="570" y="669"/>
                </a:lnTo>
                <a:lnTo>
                  <a:pt x="579" y="665"/>
                </a:lnTo>
                <a:lnTo>
                  <a:pt x="586" y="658"/>
                </a:lnTo>
                <a:lnTo>
                  <a:pt x="592" y="651"/>
                </a:lnTo>
                <a:lnTo>
                  <a:pt x="597" y="642"/>
                </a:lnTo>
                <a:lnTo>
                  <a:pt x="600" y="634"/>
                </a:lnTo>
                <a:lnTo>
                  <a:pt x="601" y="625"/>
                </a:lnTo>
                <a:lnTo>
                  <a:pt x="601" y="217"/>
                </a:lnTo>
                <a:lnTo>
                  <a:pt x="625" y="217"/>
                </a:lnTo>
                <a:lnTo>
                  <a:pt x="625" y="421"/>
                </a:lnTo>
                <a:lnTo>
                  <a:pt x="626" y="426"/>
                </a:lnTo>
                <a:lnTo>
                  <a:pt x="628" y="430"/>
                </a:lnTo>
                <a:lnTo>
                  <a:pt x="632" y="432"/>
                </a:lnTo>
                <a:lnTo>
                  <a:pt x="638" y="433"/>
                </a:lnTo>
                <a:lnTo>
                  <a:pt x="710" y="433"/>
                </a:lnTo>
                <a:lnTo>
                  <a:pt x="714" y="432"/>
                </a:lnTo>
                <a:lnTo>
                  <a:pt x="718" y="430"/>
                </a:lnTo>
                <a:lnTo>
                  <a:pt x="720" y="426"/>
                </a:lnTo>
                <a:lnTo>
                  <a:pt x="721" y="421"/>
                </a:lnTo>
                <a:lnTo>
                  <a:pt x="721" y="204"/>
                </a:lnTo>
                <a:lnTo>
                  <a:pt x="720" y="200"/>
                </a:lnTo>
                <a:lnTo>
                  <a:pt x="718" y="196"/>
                </a:lnTo>
                <a:lnTo>
                  <a:pt x="714" y="194"/>
                </a:lnTo>
                <a:lnTo>
                  <a:pt x="710" y="1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1" name="Group 40"/>
          <p:cNvGrpSpPr/>
          <p:nvPr/>
        </p:nvGrpSpPr>
        <p:grpSpPr>
          <a:xfrm>
            <a:off x="10471320" y="3488040"/>
            <a:ext cx="237600" cy="286920"/>
            <a:chOff x="10471320" y="3488040"/>
            <a:chExt cx="237600" cy="286920"/>
          </a:xfrm>
        </p:grpSpPr>
        <p:sp>
          <p:nvSpPr>
            <p:cNvPr id="482" name="CustomShape 41"/>
            <p:cNvSpPr/>
            <p:nvPr/>
          </p:nvSpPr>
          <p:spPr>
            <a:xfrm>
              <a:off x="10471320" y="3516480"/>
              <a:ext cx="237600" cy="258480"/>
            </a:xfrm>
            <a:custGeom>
              <a:avLst/>
              <a:gdLst/>
              <a:ahLst/>
              <a:rect l="l" t="t" r="r" b="b"/>
              <a:pathLst>
                <a:path w="601" h="650">
                  <a:moveTo>
                    <a:pt x="312" y="317"/>
                  </a:moveTo>
                  <a:lnTo>
                    <a:pt x="312" y="529"/>
                  </a:lnTo>
                  <a:lnTo>
                    <a:pt x="311" y="534"/>
                  </a:lnTo>
                  <a:lnTo>
                    <a:pt x="308" y="538"/>
                  </a:lnTo>
                  <a:lnTo>
                    <a:pt x="304" y="540"/>
                  </a:lnTo>
                  <a:lnTo>
                    <a:pt x="300" y="541"/>
                  </a:lnTo>
                  <a:lnTo>
                    <a:pt x="295" y="540"/>
                  </a:lnTo>
                  <a:lnTo>
                    <a:pt x="292" y="538"/>
                  </a:lnTo>
                  <a:lnTo>
                    <a:pt x="289" y="534"/>
                  </a:lnTo>
                  <a:lnTo>
                    <a:pt x="288" y="529"/>
                  </a:lnTo>
                  <a:lnTo>
                    <a:pt x="288" y="317"/>
                  </a:lnTo>
                  <a:lnTo>
                    <a:pt x="96" y="376"/>
                  </a:lnTo>
                  <a:lnTo>
                    <a:pt x="94" y="377"/>
                  </a:lnTo>
                  <a:lnTo>
                    <a:pt x="92" y="377"/>
                  </a:lnTo>
                  <a:lnTo>
                    <a:pt x="90" y="377"/>
                  </a:lnTo>
                  <a:lnTo>
                    <a:pt x="86" y="376"/>
                  </a:lnTo>
                  <a:lnTo>
                    <a:pt x="83" y="373"/>
                  </a:lnTo>
                  <a:lnTo>
                    <a:pt x="81" y="368"/>
                  </a:lnTo>
                  <a:lnTo>
                    <a:pt x="80" y="363"/>
                  </a:lnTo>
                  <a:lnTo>
                    <a:pt x="82" y="359"/>
                  </a:lnTo>
                  <a:lnTo>
                    <a:pt x="83" y="357"/>
                  </a:lnTo>
                  <a:lnTo>
                    <a:pt x="84" y="356"/>
                  </a:lnTo>
                  <a:lnTo>
                    <a:pt x="86" y="355"/>
                  </a:lnTo>
                  <a:lnTo>
                    <a:pt x="90" y="354"/>
                  </a:lnTo>
                  <a:lnTo>
                    <a:pt x="288" y="293"/>
                  </a:lnTo>
                  <a:lnTo>
                    <a:pt x="288" y="208"/>
                  </a:lnTo>
                  <a:lnTo>
                    <a:pt x="143" y="242"/>
                  </a:lnTo>
                  <a:lnTo>
                    <a:pt x="143" y="132"/>
                  </a:lnTo>
                  <a:lnTo>
                    <a:pt x="144" y="125"/>
                  </a:lnTo>
                  <a:lnTo>
                    <a:pt x="146" y="119"/>
                  </a:lnTo>
                  <a:lnTo>
                    <a:pt x="149" y="113"/>
                  </a:lnTo>
                  <a:lnTo>
                    <a:pt x="155" y="108"/>
                  </a:lnTo>
                  <a:lnTo>
                    <a:pt x="160" y="103"/>
                  </a:lnTo>
                  <a:lnTo>
                    <a:pt x="166" y="100"/>
                  </a:lnTo>
                  <a:lnTo>
                    <a:pt x="173" y="98"/>
                  </a:lnTo>
                  <a:lnTo>
                    <a:pt x="180" y="97"/>
                  </a:lnTo>
                  <a:lnTo>
                    <a:pt x="420" y="97"/>
                  </a:lnTo>
                  <a:lnTo>
                    <a:pt x="427" y="98"/>
                  </a:lnTo>
                  <a:lnTo>
                    <a:pt x="434" y="100"/>
                  </a:lnTo>
                  <a:lnTo>
                    <a:pt x="440" y="103"/>
                  </a:lnTo>
                  <a:lnTo>
                    <a:pt x="445" y="108"/>
                  </a:lnTo>
                  <a:lnTo>
                    <a:pt x="449" y="113"/>
                  </a:lnTo>
                  <a:lnTo>
                    <a:pt x="453" y="119"/>
                  </a:lnTo>
                  <a:lnTo>
                    <a:pt x="455" y="125"/>
                  </a:lnTo>
                  <a:lnTo>
                    <a:pt x="456" y="132"/>
                  </a:lnTo>
                  <a:lnTo>
                    <a:pt x="456" y="242"/>
                  </a:lnTo>
                  <a:lnTo>
                    <a:pt x="312" y="208"/>
                  </a:lnTo>
                  <a:lnTo>
                    <a:pt x="312" y="293"/>
                  </a:lnTo>
                  <a:lnTo>
                    <a:pt x="505" y="354"/>
                  </a:lnTo>
                  <a:lnTo>
                    <a:pt x="509" y="356"/>
                  </a:lnTo>
                  <a:lnTo>
                    <a:pt x="512" y="360"/>
                  </a:lnTo>
                  <a:lnTo>
                    <a:pt x="513" y="364"/>
                  </a:lnTo>
                  <a:lnTo>
                    <a:pt x="513" y="368"/>
                  </a:lnTo>
                  <a:lnTo>
                    <a:pt x="511" y="372"/>
                  </a:lnTo>
                  <a:lnTo>
                    <a:pt x="508" y="374"/>
                  </a:lnTo>
                  <a:lnTo>
                    <a:pt x="505" y="376"/>
                  </a:lnTo>
                  <a:lnTo>
                    <a:pt x="501" y="376"/>
                  </a:lnTo>
                  <a:lnTo>
                    <a:pt x="500" y="376"/>
                  </a:lnTo>
                  <a:lnTo>
                    <a:pt x="498" y="376"/>
                  </a:lnTo>
                  <a:lnTo>
                    <a:pt x="312" y="317"/>
                  </a:lnTo>
                  <a:close/>
                  <a:moveTo>
                    <a:pt x="384" y="625"/>
                  </a:moveTo>
                  <a:lnTo>
                    <a:pt x="384" y="625"/>
                  </a:lnTo>
                  <a:lnTo>
                    <a:pt x="384" y="625"/>
                  </a:lnTo>
                  <a:lnTo>
                    <a:pt x="387" y="625"/>
                  </a:lnTo>
                  <a:lnTo>
                    <a:pt x="389" y="625"/>
                  </a:lnTo>
                  <a:lnTo>
                    <a:pt x="387" y="625"/>
                  </a:lnTo>
                  <a:lnTo>
                    <a:pt x="384" y="625"/>
                  </a:lnTo>
                  <a:close/>
                  <a:moveTo>
                    <a:pt x="217" y="625"/>
                  </a:moveTo>
                  <a:lnTo>
                    <a:pt x="217" y="625"/>
                  </a:lnTo>
                  <a:lnTo>
                    <a:pt x="217" y="625"/>
                  </a:lnTo>
                  <a:lnTo>
                    <a:pt x="219" y="625"/>
                  </a:lnTo>
                  <a:lnTo>
                    <a:pt x="222" y="625"/>
                  </a:lnTo>
                  <a:lnTo>
                    <a:pt x="219" y="625"/>
                  </a:lnTo>
                  <a:lnTo>
                    <a:pt x="217" y="625"/>
                  </a:lnTo>
                  <a:close/>
                  <a:moveTo>
                    <a:pt x="588" y="589"/>
                  </a:moveTo>
                  <a:lnTo>
                    <a:pt x="584" y="590"/>
                  </a:lnTo>
                  <a:lnTo>
                    <a:pt x="580" y="593"/>
                  </a:lnTo>
                  <a:lnTo>
                    <a:pt x="577" y="597"/>
                  </a:lnTo>
                  <a:lnTo>
                    <a:pt x="576" y="601"/>
                  </a:lnTo>
                  <a:lnTo>
                    <a:pt x="576" y="606"/>
                  </a:lnTo>
                  <a:lnTo>
                    <a:pt x="575" y="610"/>
                  </a:lnTo>
                  <a:lnTo>
                    <a:pt x="572" y="614"/>
                  </a:lnTo>
                  <a:lnTo>
                    <a:pt x="569" y="618"/>
                  </a:lnTo>
                  <a:lnTo>
                    <a:pt x="566" y="621"/>
                  </a:lnTo>
                  <a:lnTo>
                    <a:pt x="562" y="623"/>
                  </a:lnTo>
                  <a:lnTo>
                    <a:pt x="558" y="624"/>
                  </a:lnTo>
                  <a:lnTo>
                    <a:pt x="553" y="625"/>
                  </a:lnTo>
                  <a:lnTo>
                    <a:pt x="548" y="624"/>
                  </a:lnTo>
                  <a:lnTo>
                    <a:pt x="544" y="623"/>
                  </a:lnTo>
                  <a:lnTo>
                    <a:pt x="540" y="621"/>
                  </a:lnTo>
                  <a:lnTo>
                    <a:pt x="536" y="618"/>
                  </a:lnTo>
                  <a:lnTo>
                    <a:pt x="533" y="614"/>
                  </a:lnTo>
                  <a:lnTo>
                    <a:pt x="531" y="610"/>
                  </a:lnTo>
                  <a:lnTo>
                    <a:pt x="530" y="606"/>
                  </a:lnTo>
                  <a:lnTo>
                    <a:pt x="528" y="601"/>
                  </a:lnTo>
                  <a:lnTo>
                    <a:pt x="528" y="595"/>
                  </a:lnTo>
                  <a:lnTo>
                    <a:pt x="527" y="590"/>
                  </a:lnTo>
                  <a:lnTo>
                    <a:pt x="525" y="584"/>
                  </a:lnTo>
                  <a:lnTo>
                    <a:pt x="524" y="579"/>
                  </a:lnTo>
                  <a:lnTo>
                    <a:pt x="521" y="572"/>
                  </a:lnTo>
                  <a:lnTo>
                    <a:pt x="518" y="568"/>
                  </a:lnTo>
                  <a:lnTo>
                    <a:pt x="515" y="563"/>
                  </a:lnTo>
                  <a:lnTo>
                    <a:pt x="511" y="559"/>
                  </a:lnTo>
                  <a:lnTo>
                    <a:pt x="507" y="555"/>
                  </a:lnTo>
                  <a:lnTo>
                    <a:pt x="502" y="551"/>
                  </a:lnTo>
                  <a:lnTo>
                    <a:pt x="497" y="548"/>
                  </a:lnTo>
                  <a:lnTo>
                    <a:pt x="492" y="546"/>
                  </a:lnTo>
                  <a:lnTo>
                    <a:pt x="487" y="544"/>
                  </a:lnTo>
                  <a:lnTo>
                    <a:pt x="481" y="542"/>
                  </a:lnTo>
                  <a:lnTo>
                    <a:pt x="475" y="541"/>
                  </a:lnTo>
                  <a:lnTo>
                    <a:pt x="469" y="541"/>
                  </a:lnTo>
                  <a:lnTo>
                    <a:pt x="536" y="285"/>
                  </a:lnTo>
                  <a:lnTo>
                    <a:pt x="549" y="289"/>
                  </a:lnTo>
                  <a:lnTo>
                    <a:pt x="551" y="289"/>
                  </a:lnTo>
                  <a:lnTo>
                    <a:pt x="552" y="289"/>
                  </a:lnTo>
                  <a:lnTo>
                    <a:pt x="556" y="288"/>
                  </a:lnTo>
                  <a:lnTo>
                    <a:pt x="559" y="287"/>
                  </a:lnTo>
                  <a:lnTo>
                    <a:pt x="562" y="284"/>
                  </a:lnTo>
                  <a:lnTo>
                    <a:pt x="564" y="281"/>
                  </a:lnTo>
                  <a:lnTo>
                    <a:pt x="564" y="276"/>
                  </a:lnTo>
                  <a:lnTo>
                    <a:pt x="562" y="271"/>
                  </a:lnTo>
                  <a:lnTo>
                    <a:pt x="559" y="268"/>
                  </a:lnTo>
                  <a:lnTo>
                    <a:pt x="555" y="267"/>
                  </a:lnTo>
                  <a:lnTo>
                    <a:pt x="542" y="263"/>
                  </a:lnTo>
                  <a:lnTo>
                    <a:pt x="480" y="248"/>
                  </a:lnTo>
                  <a:lnTo>
                    <a:pt x="480" y="132"/>
                  </a:lnTo>
                  <a:lnTo>
                    <a:pt x="480" y="126"/>
                  </a:lnTo>
                  <a:lnTo>
                    <a:pt x="479" y="121"/>
                  </a:lnTo>
                  <a:lnTo>
                    <a:pt x="478" y="115"/>
                  </a:lnTo>
                  <a:lnTo>
                    <a:pt x="476" y="110"/>
                  </a:lnTo>
                  <a:lnTo>
                    <a:pt x="473" y="104"/>
                  </a:lnTo>
                  <a:lnTo>
                    <a:pt x="470" y="100"/>
                  </a:lnTo>
                  <a:lnTo>
                    <a:pt x="467" y="95"/>
                  </a:lnTo>
                  <a:lnTo>
                    <a:pt x="462" y="91"/>
                  </a:lnTo>
                  <a:lnTo>
                    <a:pt x="458" y="87"/>
                  </a:lnTo>
                  <a:lnTo>
                    <a:pt x="453" y="84"/>
                  </a:lnTo>
                  <a:lnTo>
                    <a:pt x="448" y="81"/>
                  </a:lnTo>
                  <a:lnTo>
                    <a:pt x="443" y="78"/>
                  </a:lnTo>
                  <a:lnTo>
                    <a:pt x="438" y="76"/>
                  </a:lnTo>
                  <a:lnTo>
                    <a:pt x="432" y="74"/>
                  </a:lnTo>
                  <a:lnTo>
                    <a:pt x="426" y="74"/>
                  </a:lnTo>
                  <a:lnTo>
                    <a:pt x="420" y="73"/>
                  </a:lnTo>
                  <a:lnTo>
                    <a:pt x="360" y="73"/>
                  </a:lnTo>
                  <a:lnTo>
                    <a:pt x="360" y="0"/>
                  </a:lnTo>
                  <a:lnTo>
                    <a:pt x="240" y="0"/>
                  </a:lnTo>
                  <a:lnTo>
                    <a:pt x="240" y="73"/>
                  </a:lnTo>
                  <a:lnTo>
                    <a:pt x="180" y="73"/>
                  </a:lnTo>
                  <a:lnTo>
                    <a:pt x="174" y="74"/>
                  </a:lnTo>
                  <a:lnTo>
                    <a:pt x="168" y="74"/>
                  </a:lnTo>
                  <a:lnTo>
                    <a:pt x="162" y="76"/>
                  </a:lnTo>
                  <a:lnTo>
                    <a:pt x="157" y="78"/>
                  </a:lnTo>
                  <a:lnTo>
                    <a:pt x="152" y="81"/>
                  </a:lnTo>
                  <a:lnTo>
                    <a:pt x="146" y="84"/>
                  </a:lnTo>
                  <a:lnTo>
                    <a:pt x="141" y="87"/>
                  </a:lnTo>
                  <a:lnTo>
                    <a:pt x="137" y="91"/>
                  </a:lnTo>
                  <a:lnTo>
                    <a:pt x="133" y="95"/>
                  </a:lnTo>
                  <a:lnTo>
                    <a:pt x="130" y="100"/>
                  </a:lnTo>
                  <a:lnTo>
                    <a:pt x="127" y="104"/>
                  </a:lnTo>
                  <a:lnTo>
                    <a:pt x="124" y="110"/>
                  </a:lnTo>
                  <a:lnTo>
                    <a:pt x="122" y="115"/>
                  </a:lnTo>
                  <a:lnTo>
                    <a:pt x="121" y="121"/>
                  </a:lnTo>
                  <a:lnTo>
                    <a:pt x="120" y="126"/>
                  </a:lnTo>
                  <a:lnTo>
                    <a:pt x="120" y="132"/>
                  </a:lnTo>
                  <a:lnTo>
                    <a:pt x="120" y="248"/>
                  </a:lnTo>
                  <a:lnTo>
                    <a:pt x="55" y="264"/>
                  </a:lnTo>
                  <a:lnTo>
                    <a:pt x="45" y="267"/>
                  </a:lnTo>
                  <a:lnTo>
                    <a:pt x="41" y="268"/>
                  </a:lnTo>
                  <a:lnTo>
                    <a:pt x="38" y="271"/>
                  </a:lnTo>
                  <a:lnTo>
                    <a:pt x="36" y="276"/>
                  </a:lnTo>
                  <a:lnTo>
                    <a:pt x="36" y="281"/>
                  </a:lnTo>
                  <a:lnTo>
                    <a:pt x="38" y="285"/>
                  </a:lnTo>
                  <a:lnTo>
                    <a:pt x="42" y="287"/>
                  </a:lnTo>
                  <a:lnTo>
                    <a:pt x="46" y="289"/>
                  </a:lnTo>
                  <a:lnTo>
                    <a:pt x="50" y="289"/>
                  </a:lnTo>
                  <a:lnTo>
                    <a:pt x="61" y="287"/>
                  </a:lnTo>
                  <a:lnTo>
                    <a:pt x="120" y="542"/>
                  </a:lnTo>
                  <a:lnTo>
                    <a:pt x="111" y="545"/>
                  </a:lnTo>
                  <a:lnTo>
                    <a:pt x="102" y="550"/>
                  </a:lnTo>
                  <a:lnTo>
                    <a:pt x="94" y="556"/>
                  </a:lnTo>
                  <a:lnTo>
                    <a:pt x="86" y="563"/>
                  </a:lnTo>
                  <a:lnTo>
                    <a:pt x="80" y="571"/>
                  </a:lnTo>
                  <a:lnTo>
                    <a:pt x="76" y="581"/>
                  </a:lnTo>
                  <a:lnTo>
                    <a:pt x="73" y="591"/>
                  </a:lnTo>
                  <a:lnTo>
                    <a:pt x="72" y="601"/>
                  </a:lnTo>
                  <a:lnTo>
                    <a:pt x="72" y="606"/>
                  </a:lnTo>
                  <a:lnTo>
                    <a:pt x="70" y="610"/>
                  </a:lnTo>
                  <a:lnTo>
                    <a:pt x="68" y="614"/>
                  </a:lnTo>
                  <a:lnTo>
                    <a:pt x="65" y="618"/>
                  </a:lnTo>
                  <a:lnTo>
                    <a:pt x="62" y="621"/>
                  </a:lnTo>
                  <a:lnTo>
                    <a:pt x="58" y="623"/>
                  </a:lnTo>
                  <a:lnTo>
                    <a:pt x="53" y="624"/>
                  </a:lnTo>
                  <a:lnTo>
                    <a:pt x="48" y="625"/>
                  </a:lnTo>
                  <a:lnTo>
                    <a:pt x="44" y="624"/>
                  </a:lnTo>
                  <a:lnTo>
                    <a:pt x="39" y="623"/>
                  </a:lnTo>
                  <a:lnTo>
                    <a:pt x="35" y="621"/>
                  </a:lnTo>
                  <a:lnTo>
                    <a:pt x="32" y="618"/>
                  </a:lnTo>
                  <a:lnTo>
                    <a:pt x="29" y="614"/>
                  </a:lnTo>
                  <a:lnTo>
                    <a:pt x="27" y="610"/>
                  </a:lnTo>
                  <a:lnTo>
                    <a:pt x="24" y="606"/>
                  </a:lnTo>
                  <a:lnTo>
                    <a:pt x="24" y="601"/>
                  </a:lnTo>
                  <a:lnTo>
                    <a:pt x="23" y="597"/>
                  </a:lnTo>
                  <a:lnTo>
                    <a:pt x="20" y="593"/>
                  </a:lnTo>
                  <a:lnTo>
                    <a:pt x="17" y="590"/>
                  </a:lnTo>
                  <a:lnTo>
                    <a:pt x="12" y="589"/>
                  </a:lnTo>
                  <a:lnTo>
                    <a:pt x="7" y="590"/>
                  </a:lnTo>
                  <a:lnTo>
                    <a:pt x="4" y="593"/>
                  </a:lnTo>
                  <a:lnTo>
                    <a:pt x="1" y="597"/>
                  </a:lnTo>
                  <a:lnTo>
                    <a:pt x="0" y="601"/>
                  </a:lnTo>
                  <a:lnTo>
                    <a:pt x="1" y="611"/>
                  </a:lnTo>
                  <a:lnTo>
                    <a:pt x="4" y="620"/>
                  </a:lnTo>
                  <a:lnTo>
                    <a:pt x="8" y="628"/>
                  </a:lnTo>
                  <a:lnTo>
                    <a:pt x="14" y="635"/>
                  </a:lnTo>
                  <a:lnTo>
                    <a:pt x="21" y="640"/>
                  </a:lnTo>
                  <a:lnTo>
                    <a:pt x="30" y="646"/>
                  </a:lnTo>
                  <a:lnTo>
                    <a:pt x="39" y="649"/>
                  </a:lnTo>
                  <a:lnTo>
                    <a:pt x="48" y="650"/>
                  </a:lnTo>
                  <a:lnTo>
                    <a:pt x="58" y="649"/>
                  </a:lnTo>
                  <a:lnTo>
                    <a:pt x="67" y="646"/>
                  </a:lnTo>
                  <a:lnTo>
                    <a:pt x="75" y="640"/>
                  </a:lnTo>
                  <a:lnTo>
                    <a:pt x="82" y="635"/>
                  </a:lnTo>
                  <a:lnTo>
                    <a:pt x="89" y="628"/>
                  </a:lnTo>
                  <a:lnTo>
                    <a:pt x="93" y="620"/>
                  </a:lnTo>
                  <a:lnTo>
                    <a:pt x="96" y="611"/>
                  </a:lnTo>
                  <a:lnTo>
                    <a:pt x="97" y="601"/>
                  </a:lnTo>
                  <a:lnTo>
                    <a:pt x="97" y="594"/>
                  </a:lnTo>
                  <a:lnTo>
                    <a:pt x="99" y="588"/>
                  </a:lnTo>
                  <a:lnTo>
                    <a:pt x="103" y="582"/>
                  </a:lnTo>
                  <a:lnTo>
                    <a:pt x="107" y="575"/>
                  </a:lnTo>
                  <a:lnTo>
                    <a:pt x="112" y="571"/>
                  </a:lnTo>
                  <a:lnTo>
                    <a:pt x="118" y="568"/>
                  </a:lnTo>
                  <a:lnTo>
                    <a:pt x="125" y="566"/>
                  </a:lnTo>
                  <a:lnTo>
                    <a:pt x="132" y="565"/>
                  </a:lnTo>
                  <a:lnTo>
                    <a:pt x="139" y="566"/>
                  </a:lnTo>
                  <a:lnTo>
                    <a:pt x="146" y="568"/>
                  </a:lnTo>
                  <a:lnTo>
                    <a:pt x="153" y="571"/>
                  </a:lnTo>
                  <a:lnTo>
                    <a:pt x="158" y="575"/>
                  </a:lnTo>
                  <a:lnTo>
                    <a:pt x="163" y="582"/>
                  </a:lnTo>
                  <a:lnTo>
                    <a:pt x="166" y="588"/>
                  </a:lnTo>
                  <a:lnTo>
                    <a:pt x="168" y="594"/>
                  </a:lnTo>
                  <a:lnTo>
                    <a:pt x="169" y="601"/>
                  </a:lnTo>
                  <a:lnTo>
                    <a:pt x="170" y="611"/>
                  </a:lnTo>
                  <a:lnTo>
                    <a:pt x="172" y="620"/>
                  </a:lnTo>
                  <a:lnTo>
                    <a:pt x="177" y="628"/>
                  </a:lnTo>
                  <a:lnTo>
                    <a:pt x="182" y="635"/>
                  </a:lnTo>
                  <a:lnTo>
                    <a:pt x="189" y="640"/>
                  </a:lnTo>
                  <a:lnTo>
                    <a:pt x="198" y="646"/>
                  </a:lnTo>
                  <a:lnTo>
                    <a:pt x="206" y="649"/>
                  </a:lnTo>
                  <a:lnTo>
                    <a:pt x="217" y="650"/>
                  </a:lnTo>
                  <a:lnTo>
                    <a:pt x="226" y="649"/>
                  </a:lnTo>
                  <a:lnTo>
                    <a:pt x="235" y="646"/>
                  </a:lnTo>
                  <a:lnTo>
                    <a:pt x="243" y="640"/>
                  </a:lnTo>
                  <a:lnTo>
                    <a:pt x="250" y="635"/>
                  </a:lnTo>
                  <a:lnTo>
                    <a:pt x="256" y="628"/>
                  </a:lnTo>
                  <a:lnTo>
                    <a:pt x="260" y="620"/>
                  </a:lnTo>
                  <a:lnTo>
                    <a:pt x="263" y="611"/>
                  </a:lnTo>
                  <a:lnTo>
                    <a:pt x="264" y="601"/>
                  </a:lnTo>
                  <a:lnTo>
                    <a:pt x="265" y="594"/>
                  </a:lnTo>
                  <a:lnTo>
                    <a:pt x="267" y="588"/>
                  </a:lnTo>
                  <a:lnTo>
                    <a:pt x="270" y="582"/>
                  </a:lnTo>
                  <a:lnTo>
                    <a:pt x="275" y="575"/>
                  </a:lnTo>
                  <a:lnTo>
                    <a:pt x="281" y="571"/>
                  </a:lnTo>
                  <a:lnTo>
                    <a:pt x="287" y="568"/>
                  </a:lnTo>
                  <a:lnTo>
                    <a:pt x="293" y="566"/>
                  </a:lnTo>
                  <a:lnTo>
                    <a:pt x="301" y="565"/>
                  </a:lnTo>
                  <a:lnTo>
                    <a:pt x="308" y="566"/>
                  </a:lnTo>
                  <a:lnTo>
                    <a:pt x="314" y="568"/>
                  </a:lnTo>
                  <a:lnTo>
                    <a:pt x="320" y="571"/>
                  </a:lnTo>
                  <a:lnTo>
                    <a:pt x="326" y="575"/>
                  </a:lnTo>
                  <a:lnTo>
                    <a:pt x="330" y="582"/>
                  </a:lnTo>
                  <a:lnTo>
                    <a:pt x="333" y="588"/>
                  </a:lnTo>
                  <a:lnTo>
                    <a:pt x="335" y="594"/>
                  </a:lnTo>
                  <a:lnTo>
                    <a:pt x="336" y="601"/>
                  </a:lnTo>
                  <a:lnTo>
                    <a:pt x="337" y="611"/>
                  </a:lnTo>
                  <a:lnTo>
                    <a:pt x="341" y="620"/>
                  </a:lnTo>
                  <a:lnTo>
                    <a:pt x="345" y="628"/>
                  </a:lnTo>
                  <a:lnTo>
                    <a:pt x="351" y="635"/>
                  </a:lnTo>
                  <a:lnTo>
                    <a:pt x="358" y="640"/>
                  </a:lnTo>
                  <a:lnTo>
                    <a:pt x="366" y="646"/>
                  </a:lnTo>
                  <a:lnTo>
                    <a:pt x="375" y="649"/>
                  </a:lnTo>
                  <a:lnTo>
                    <a:pt x="384" y="650"/>
                  </a:lnTo>
                  <a:lnTo>
                    <a:pt x="394" y="649"/>
                  </a:lnTo>
                  <a:lnTo>
                    <a:pt x="404" y="646"/>
                  </a:lnTo>
                  <a:lnTo>
                    <a:pt x="412" y="640"/>
                  </a:lnTo>
                  <a:lnTo>
                    <a:pt x="419" y="635"/>
                  </a:lnTo>
                  <a:lnTo>
                    <a:pt x="425" y="628"/>
                  </a:lnTo>
                  <a:lnTo>
                    <a:pt x="429" y="620"/>
                  </a:lnTo>
                  <a:lnTo>
                    <a:pt x="432" y="611"/>
                  </a:lnTo>
                  <a:lnTo>
                    <a:pt x="433" y="601"/>
                  </a:lnTo>
                  <a:lnTo>
                    <a:pt x="433" y="594"/>
                  </a:lnTo>
                  <a:lnTo>
                    <a:pt x="435" y="588"/>
                  </a:lnTo>
                  <a:lnTo>
                    <a:pt x="439" y="582"/>
                  </a:lnTo>
                  <a:lnTo>
                    <a:pt x="443" y="575"/>
                  </a:lnTo>
                  <a:lnTo>
                    <a:pt x="448" y="571"/>
                  </a:lnTo>
                  <a:lnTo>
                    <a:pt x="454" y="568"/>
                  </a:lnTo>
                  <a:lnTo>
                    <a:pt x="461" y="566"/>
                  </a:lnTo>
                  <a:lnTo>
                    <a:pt x="469" y="565"/>
                  </a:lnTo>
                  <a:lnTo>
                    <a:pt x="476" y="566"/>
                  </a:lnTo>
                  <a:lnTo>
                    <a:pt x="483" y="568"/>
                  </a:lnTo>
                  <a:lnTo>
                    <a:pt x="489" y="571"/>
                  </a:lnTo>
                  <a:lnTo>
                    <a:pt x="494" y="575"/>
                  </a:lnTo>
                  <a:lnTo>
                    <a:pt x="498" y="582"/>
                  </a:lnTo>
                  <a:lnTo>
                    <a:pt x="502" y="588"/>
                  </a:lnTo>
                  <a:lnTo>
                    <a:pt x="504" y="594"/>
                  </a:lnTo>
                  <a:lnTo>
                    <a:pt x="505" y="601"/>
                  </a:lnTo>
                  <a:lnTo>
                    <a:pt x="505" y="611"/>
                  </a:lnTo>
                  <a:lnTo>
                    <a:pt x="508" y="620"/>
                  </a:lnTo>
                  <a:lnTo>
                    <a:pt x="513" y="628"/>
                  </a:lnTo>
                  <a:lnTo>
                    <a:pt x="518" y="635"/>
                  </a:lnTo>
                  <a:lnTo>
                    <a:pt x="525" y="640"/>
                  </a:lnTo>
                  <a:lnTo>
                    <a:pt x="534" y="646"/>
                  </a:lnTo>
                  <a:lnTo>
                    <a:pt x="543" y="649"/>
                  </a:lnTo>
                  <a:lnTo>
                    <a:pt x="553" y="650"/>
                  </a:lnTo>
                  <a:lnTo>
                    <a:pt x="562" y="649"/>
                  </a:lnTo>
                  <a:lnTo>
                    <a:pt x="571" y="646"/>
                  </a:lnTo>
                  <a:lnTo>
                    <a:pt x="579" y="640"/>
                  </a:lnTo>
                  <a:lnTo>
                    <a:pt x="586" y="635"/>
                  </a:lnTo>
                  <a:lnTo>
                    <a:pt x="593" y="628"/>
                  </a:lnTo>
                  <a:lnTo>
                    <a:pt x="597" y="620"/>
                  </a:lnTo>
                  <a:lnTo>
                    <a:pt x="600" y="611"/>
                  </a:lnTo>
                  <a:lnTo>
                    <a:pt x="601" y="601"/>
                  </a:lnTo>
                  <a:lnTo>
                    <a:pt x="600" y="597"/>
                  </a:lnTo>
                  <a:lnTo>
                    <a:pt x="598" y="593"/>
                  </a:lnTo>
                  <a:lnTo>
                    <a:pt x="594" y="590"/>
                  </a:lnTo>
                  <a:lnTo>
                    <a:pt x="588" y="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42"/>
            <p:cNvSpPr/>
            <p:nvPr/>
          </p:nvSpPr>
          <p:spPr>
            <a:xfrm>
              <a:off x="10552320" y="3573720"/>
              <a:ext cx="75960" cy="10800"/>
            </a:xfrm>
            <a:custGeom>
              <a:avLst/>
              <a:gdLst/>
              <a:ahLst/>
              <a:rect l="l" t="t" r="r" b="b"/>
              <a:pathLst>
                <a:path w="192" h="24">
                  <a:moveTo>
                    <a:pt x="192" y="12"/>
                  </a:moveTo>
                  <a:lnTo>
                    <a:pt x="192" y="8"/>
                  </a:lnTo>
                  <a:lnTo>
                    <a:pt x="189" y="4"/>
                  </a:lnTo>
                  <a:lnTo>
                    <a:pt x="185" y="1"/>
                  </a:lnTo>
                  <a:lnTo>
                    <a:pt x="181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3" y="24"/>
                  </a:lnTo>
                  <a:lnTo>
                    <a:pt x="181" y="24"/>
                  </a:lnTo>
                  <a:lnTo>
                    <a:pt x="185" y="23"/>
                  </a:lnTo>
                  <a:lnTo>
                    <a:pt x="189" y="21"/>
                  </a:lnTo>
                  <a:lnTo>
                    <a:pt x="192" y="17"/>
                  </a:lnTo>
                  <a:lnTo>
                    <a:pt x="19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43"/>
            <p:cNvSpPr/>
            <p:nvPr/>
          </p:nvSpPr>
          <p:spPr>
            <a:xfrm>
              <a:off x="10566720" y="3488040"/>
              <a:ext cx="47160" cy="20160"/>
            </a:xfrm>
            <a:custGeom>
              <a:avLst/>
              <a:gdLst/>
              <a:ahLst/>
              <a:rect l="l" t="t" r="r" b="b"/>
              <a:pathLst>
                <a:path w="120" h="49">
                  <a:moveTo>
                    <a:pt x="120" y="12"/>
                  </a:moveTo>
                  <a:lnTo>
                    <a:pt x="119" y="8"/>
                  </a:lnTo>
                  <a:lnTo>
                    <a:pt x="117" y="4"/>
                  </a:lnTo>
                  <a:lnTo>
                    <a:pt x="113" y="1"/>
                  </a:lnTo>
                  <a:lnTo>
                    <a:pt x="108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49"/>
                  </a:lnTo>
                  <a:lnTo>
                    <a:pt x="120" y="49"/>
                  </a:lnTo>
                  <a:lnTo>
                    <a:pt x="120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roup 1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486" name="CustomShape 2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3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8" name="CustomShape 4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c344c"/>
                </a:solidFill>
                <a:latin typeface="Adobe Gothic Std B"/>
              </a:rPr>
              <a:t>Sales Charts</a:t>
            </a:r>
            <a:endParaRPr b="0" lang="en-GB" sz="2800" spc="-1" strike="noStrike">
              <a:latin typeface="Arial"/>
            </a:endParaRPr>
          </a:p>
        </p:txBody>
      </p:sp>
      <p:graphicFrame>
        <p:nvGraphicFramePr>
          <p:cNvPr id="489" name="Chart 7"/>
          <p:cNvGraphicFramePr/>
          <p:nvPr/>
        </p:nvGraphicFramePr>
        <p:xfrm>
          <a:off x="839880" y="2575080"/>
          <a:ext cx="10512000" cy="340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90" name="CustomShape 5"/>
          <p:cNvSpPr/>
          <p:nvPr/>
        </p:nvSpPr>
        <p:spPr>
          <a:xfrm>
            <a:off x="1938600" y="1951560"/>
            <a:ext cx="3879360" cy="47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262626"/>
                </a:solidFill>
                <a:latin typeface="Calibri"/>
              </a:rPr>
              <a:t>Many desktop publishing packages and web page editors now use Lorem Ipsum as their default model text, and a search for 'lorem ipsum' will uncover many web sites still in their infancy. 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491" name="CustomShape 6"/>
          <p:cNvSpPr/>
          <p:nvPr/>
        </p:nvSpPr>
        <p:spPr>
          <a:xfrm>
            <a:off x="1938600" y="1620720"/>
            <a:ext cx="26510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c344c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492" name="Group 7"/>
          <p:cNvGrpSpPr/>
          <p:nvPr/>
        </p:nvGrpSpPr>
        <p:grpSpPr>
          <a:xfrm>
            <a:off x="820800" y="1608840"/>
            <a:ext cx="923040" cy="790560"/>
            <a:chOff x="820800" y="1608840"/>
            <a:chExt cx="923040" cy="790560"/>
          </a:xfrm>
        </p:grpSpPr>
        <p:sp>
          <p:nvSpPr>
            <p:cNvPr id="493" name="CustomShape 8"/>
            <p:cNvSpPr/>
            <p:nvPr/>
          </p:nvSpPr>
          <p:spPr>
            <a:xfrm rot="18900000">
              <a:off x="1299960" y="1820520"/>
              <a:ext cx="367560" cy="36756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bfbebe"/>
                </a:gs>
                <a:gs pos="100000">
                  <a:schemeClr val="bg1">
                    <a:lumMod val="95000"/>
                  </a:schemeClr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4" name="CustomShape 9"/>
            <p:cNvSpPr/>
            <p:nvPr/>
          </p:nvSpPr>
          <p:spPr>
            <a:xfrm rot="2700000">
              <a:off x="936360" y="1724400"/>
              <a:ext cx="559080" cy="55908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95" name="Group 10"/>
          <p:cNvGrpSpPr/>
          <p:nvPr/>
        </p:nvGrpSpPr>
        <p:grpSpPr>
          <a:xfrm>
            <a:off x="1051560" y="1864800"/>
            <a:ext cx="303120" cy="262800"/>
            <a:chOff x="1051560" y="1864800"/>
            <a:chExt cx="303120" cy="262800"/>
          </a:xfrm>
        </p:grpSpPr>
        <p:sp>
          <p:nvSpPr>
            <p:cNvPr id="496" name="CustomShape 11"/>
            <p:cNvSpPr/>
            <p:nvPr/>
          </p:nvSpPr>
          <p:spPr>
            <a:xfrm>
              <a:off x="1112040" y="1965240"/>
              <a:ext cx="130320" cy="142200"/>
            </a:xfrm>
            <a:custGeom>
              <a:avLst/>
              <a:gdLst/>
              <a:ahLst/>
              <a:rect l="l" t="t" r="r" b="b"/>
              <a:pathLst>
                <a:path w="391" h="421">
                  <a:moveTo>
                    <a:pt x="376" y="0"/>
                  </a:moveTo>
                  <a:lnTo>
                    <a:pt x="187" y="0"/>
                  </a:lnTo>
                  <a:lnTo>
                    <a:pt x="180" y="9"/>
                  </a:lnTo>
                  <a:lnTo>
                    <a:pt x="172" y="19"/>
                  </a:lnTo>
                  <a:lnTo>
                    <a:pt x="164" y="28"/>
                  </a:lnTo>
                  <a:lnTo>
                    <a:pt x="155" y="36"/>
                  </a:lnTo>
                  <a:lnTo>
                    <a:pt x="145" y="45"/>
                  </a:lnTo>
                  <a:lnTo>
                    <a:pt x="135" y="52"/>
                  </a:lnTo>
                  <a:lnTo>
                    <a:pt x="125" y="59"/>
                  </a:lnTo>
                  <a:lnTo>
                    <a:pt x="113" y="65"/>
                  </a:lnTo>
                  <a:lnTo>
                    <a:pt x="103" y="71"/>
                  </a:lnTo>
                  <a:lnTo>
                    <a:pt x="91" y="76"/>
                  </a:lnTo>
                  <a:lnTo>
                    <a:pt x="79" y="80"/>
                  </a:lnTo>
                  <a:lnTo>
                    <a:pt x="67" y="83"/>
                  </a:lnTo>
                  <a:lnTo>
                    <a:pt x="54" y="87"/>
                  </a:lnTo>
                  <a:lnTo>
                    <a:pt x="41" y="89"/>
                  </a:lnTo>
                  <a:lnTo>
                    <a:pt x="29" y="90"/>
                  </a:lnTo>
                  <a:lnTo>
                    <a:pt x="15" y="90"/>
                  </a:lnTo>
                  <a:lnTo>
                    <a:pt x="7" y="90"/>
                  </a:lnTo>
                  <a:lnTo>
                    <a:pt x="0" y="89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8"/>
                  </a:lnTo>
                  <a:lnTo>
                    <a:pt x="9" y="420"/>
                  </a:lnTo>
                  <a:lnTo>
                    <a:pt x="11" y="421"/>
                  </a:lnTo>
                  <a:lnTo>
                    <a:pt x="15" y="421"/>
                  </a:lnTo>
                  <a:lnTo>
                    <a:pt x="77" y="421"/>
                  </a:lnTo>
                  <a:lnTo>
                    <a:pt x="76" y="414"/>
                  </a:lnTo>
                  <a:lnTo>
                    <a:pt x="75" y="406"/>
                  </a:lnTo>
                  <a:lnTo>
                    <a:pt x="76" y="396"/>
                  </a:lnTo>
                  <a:lnTo>
                    <a:pt x="77" y="385"/>
                  </a:lnTo>
                  <a:lnTo>
                    <a:pt x="80" y="375"/>
                  </a:lnTo>
                  <a:lnTo>
                    <a:pt x="83" y="366"/>
                  </a:lnTo>
                  <a:lnTo>
                    <a:pt x="88" y="356"/>
                  </a:lnTo>
                  <a:lnTo>
                    <a:pt x="93" y="347"/>
                  </a:lnTo>
                  <a:lnTo>
                    <a:pt x="99" y="339"/>
                  </a:lnTo>
                  <a:lnTo>
                    <a:pt x="106" y="331"/>
                  </a:lnTo>
                  <a:lnTo>
                    <a:pt x="113" y="325"/>
                  </a:lnTo>
                  <a:lnTo>
                    <a:pt x="122" y="318"/>
                  </a:lnTo>
                  <a:lnTo>
                    <a:pt x="130" y="313"/>
                  </a:lnTo>
                  <a:lnTo>
                    <a:pt x="139" y="309"/>
                  </a:lnTo>
                  <a:lnTo>
                    <a:pt x="150" y="305"/>
                  </a:lnTo>
                  <a:lnTo>
                    <a:pt x="159" y="303"/>
                  </a:lnTo>
                  <a:lnTo>
                    <a:pt x="170" y="301"/>
                  </a:lnTo>
                  <a:lnTo>
                    <a:pt x="181" y="301"/>
                  </a:lnTo>
                  <a:lnTo>
                    <a:pt x="192" y="301"/>
                  </a:lnTo>
                  <a:lnTo>
                    <a:pt x="201" y="303"/>
                  </a:lnTo>
                  <a:lnTo>
                    <a:pt x="212" y="305"/>
                  </a:lnTo>
                  <a:lnTo>
                    <a:pt x="222" y="309"/>
                  </a:lnTo>
                  <a:lnTo>
                    <a:pt x="230" y="313"/>
                  </a:lnTo>
                  <a:lnTo>
                    <a:pt x="240" y="318"/>
                  </a:lnTo>
                  <a:lnTo>
                    <a:pt x="247" y="325"/>
                  </a:lnTo>
                  <a:lnTo>
                    <a:pt x="255" y="331"/>
                  </a:lnTo>
                  <a:lnTo>
                    <a:pt x="261" y="339"/>
                  </a:lnTo>
                  <a:lnTo>
                    <a:pt x="268" y="347"/>
                  </a:lnTo>
                  <a:lnTo>
                    <a:pt x="273" y="356"/>
                  </a:lnTo>
                  <a:lnTo>
                    <a:pt x="277" y="366"/>
                  </a:lnTo>
                  <a:lnTo>
                    <a:pt x="282" y="375"/>
                  </a:lnTo>
                  <a:lnTo>
                    <a:pt x="284" y="385"/>
                  </a:lnTo>
                  <a:lnTo>
                    <a:pt x="285" y="396"/>
                  </a:lnTo>
                  <a:lnTo>
                    <a:pt x="286" y="406"/>
                  </a:lnTo>
                  <a:lnTo>
                    <a:pt x="286" y="414"/>
                  </a:lnTo>
                  <a:lnTo>
                    <a:pt x="285" y="421"/>
                  </a:lnTo>
                  <a:lnTo>
                    <a:pt x="376" y="421"/>
                  </a:lnTo>
                  <a:lnTo>
                    <a:pt x="379" y="420"/>
                  </a:lnTo>
                  <a:lnTo>
                    <a:pt x="382" y="420"/>
                  </a:lnTo>
                  <a:lnTo>
                    <a:pt x="385" y="418"/>
                  </a:lnTo>
                  <a:lnTo>
                    <a:pt x="387" y="417"/>
                  </a:lnTo>
                  <a:lnTo>
                    <a:pt x="389" y="415"/>
                  </a:lnTo>
                  <a:lnTo>
                    <a:pt x="390" y="412"/>
                  </a:lnTo>
                  <a:lnTo>
                    <a:pt x="391" y="410"/>
                  </a:lnTo>
                  <a:lnTo>
                    <a:pt x="391" y="406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8"/>
                  </a:lnTo>
                  <a:lnTo>
                    <a:pt x="389" y="6"/>
                  </a:lnTo>
                  <a:lnTo>
                    <a:pt x="387" y="4"/>
                  </a:lnTo>
                  <a:lnTo>
                    <a:pt x="385" y="2"/>
                  </a:lnTo>
                  <a:lnTo>
                    <a:pt x="382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2"/>
            <p:cNvSpPr/>
            <p:nvPr/>
          </p:nvSpPr>
          <p:spPr>
            <a:xfrm>
              <a:off x="1051560" y="2035440"/>
              <a:ext cx="50040" cy="9720"/>
            </a:xfrm>
            <a:custGeom>
              <a:avLst/>
              <a:gdLst/>
              <a:ahLst/>
              <a:rect l="l" t="t" r="r" b="b"/>
              <a:pathLst>
                <a:path w="151" h="30">
                  <a:moveTo>
                    <a:pt x="13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1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36" y="30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50" y="21"/>
                  </a:lnTo>
                  <a:lnTo>
                    <a:pt x="151" y="18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0" y="10"/>
                  </a:lnTo>
                  <a:lnTo>
                    <a:pt x="148" y="8"/>
                  </a:lnTo>
                  <a:lnTo>
                    <a:pt x="146" y="4"/>
                  </a:lnTo>
                  <a:lnTo>
                    <a:pt x="144" y="3"/>
                  </a:lnTo>
                  <a:lnTo>
                    <a:pt x="142" y="1"/>
                  </a:lnTo>
                  <a:lnTo>
                    <a:pt x="139" y="1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3"/>
            <p:cNvSpPr/>
            <p:nvPr/>
          </p:nvSpPr>
          <p:spPr>
            <a:xfrm>
              <a:off x="1071720" y="2055600"/>
              <a:ext cx="29880" cy="11520"/>
            </a:xfrm>
            <a:custGeom>
              <a:avLst/>
              <a:gdLst/>
              <a:ahLst/>
              <a:rect l="l" t="t" r="r" b="b"/>
              <a:pathLst>
                <a:path w="91" h="31">
                  <a:moveTo>
                    <a:pt x="7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79" y="30"/>
                  </a:lnTo>
                  <a:lnTo>
                    <a:pt x="82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90" y="22"/>
                  </a:lnTo>
                  <a:lnTo>
                    <a:pt x="91" y="18"/>
                  </a:lnTo>
                  <a:lnTo>
                    <a:pt x="91" y="15"/>
                  </a:lnTo>
                  <a:lnTo>
                    <a:pt x="91" y="13"/>
                  </a:lnTo>
                  <a:lnTo>
                    <a:pt x="90" y="10"/>
                  </a:lnTo>
                  <a:lnTo>
                    <a:pt x="88" y="8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2" y="2"/>
                  </a:lnTo>
                  <a:lnTo>
                    <a:pt x="79" y="1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4"/>
            <p:cNvSpPr/>
            <p:nvPr/>
          </p:nvSpPr>
          <p:spPr>
            <a:xfrm>
              <a:off x="1081800" y="2077560"/>
              <a:ext cx="19800" cy="9720"/>
            </a:xfrm>
            <a:custGeom>
              <a:avLst/>
              <a:gdLst/>
              <a:ahLst/>
              <a:rect l="l" t="t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1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1" y="29"/>
                  </a:lnTo>
                  <a:lnTo>
                    <a:pt x="53" y="27"/>
                  </a:lnTo>
                  <a:lnTo>
                    <a:pt x="55" y="26"/>
                  </a:lnTo>
                  <a:lnTo>
                    <a:pt x="57" y="23"/>
                  </a:lnTo>
                  <a:lnTo>
                    <a:pt x="59" y="21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7" y="7"/>
                  </a:lnTo>
                  <a:lnTo>
                    <a:pt x="55" y="5"/>
                  </a:lnTo>
                  <a:lnTo>
                    <a:pt x="53" y="2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5"/>
            <p:cNvSpPr/>
            <p:nvPr/>
          </p:nvSpPr>
          <p:spPr>
            <a:xfrm>
              <a:off x="1056600" y="1864800"/>
              <a:ext cx="120240" cy="120240"/>
            </a:xfrm>
            <a:custGeom>
              <a:avLst/>
              <a:gdLst/>
              <a:ahLst/>
              <a:rect l="l" t="t" r="r" b="b"/>
              <a:pathLst>
                <a:path w="362" h="362">
                  <a:moveTo>
                    <a:pt x="166" y="105"/>
                  </a:moveTo>
                  <a:lnTo>
                    <a:pt x="167" y="103"/>
                  </a:lnTo>
                  <a:lnTo>
                    <a:pt x="167" y="100"/>
                  </a:lnTo>
                  <a:lnTo>
                    <a:pt x="169" y="98"/>
                  </a:lnTo>
                  <a:lnTo>
                    <a:pt x="170" y="95"/>
                  </a:lnTo>
                  <a:lnTo>
                    <a:pt x="172" y="94"/>
                  </a:lnTo>
                  <a:lnTo>
                    <a:pt x="175" y="92"/>
                  </a:lnTo>
                  <a:lnTo>
                    <a:pt x="177" y="92"/>
                  </a:lnTo>
                  <a:lnTo>
                    <a:pt x="181" y="90"/>
                  </a:lnTo>
                  <a:lnTo>
                    <a:pt x="184" y="92"/>
                  </a:lnTo>
                  <a:lnTo>
                    <a:pt x="187" y="92"/>
                  </a:lnTo>
                  <a:lnTo>
                    <a:pt x="189" y="94"/>
                  </a:lnTo>
                  <a:lnTo>
                    <a:pt x="191" y="95"/>
                  </a:lnTo>
                  <a:lnTo>
                    <a:pt x="193" y="98"/>
                  </a:lnTo>
                  <a:lnTo>
                    <a:pt x="195" y="100"/>
                  </a:lnTo>
                  <a:lnTo>
                    <a:pt x="196" y="103"/>
                  </a:lnTo>
                  <a:lnTo>
                    <a:pt x="196" y="105"/>
                  </a:lnTo>
                  <a:lnTo>
                    <a:pt x="196" y="181"/>
                  </a:lnTo>
                  <a:lnTo>
                    <a:pt x="241" y="181"/>
                  </a:lnTo>
                  <a:lnTo>
                    <a:pt x="244" y="182"/>
                  </a:lnTo>
                  <a:lnTo>
                    <a:pt x="247" y="183"/>
                  </a:lnTo>
                  <a:lnTo>
                    <a:pt x="249" y="184"/>
                  </a:lnTo>
                  <a:lnTo>
                    <a:pt x="251" y="186"/>
                  </a:lnTo>
                  <a:lnTo>
                    <a:pt x="254" y="188"/>
                  </a:lnTo>
                  <a:lnTo>
                    <a:pt x="255" y="190"/>
                  </a:lnTo>
                  <a:lnTo>
                    <a:pt x="256" y="193"/>
                  </a:lnTo>
                  <a:lnTo>
                    <a:pt x="256" y="197"/>
                  </a:lnTo>
                  <a:lnTo>
                    <a:pt x="256" y="199"/>
                  </a:lnTo>
                  <a:lnTo>
                    <a:pt x="255" y="202"/>
                  </a:lnTo>
                  <a:lnTo>
                    <a:pt x="254" y="204"/>
                  </a:lnTo>
                  <a:lnTo>
                    <a:pt x="251" y="206"/>
                  </a:lnTo>
                  <a:lnTo>
                    <a:pt x="249" y="208"/>
                  </a:lnTo>
                  <a:lnTo>
                    <a:pt x="247" y="211"/>
                  </a:lnTo>
                  <a:lnTo>
                    <a:pt x="244" y="211"/>
                  </a:lnTo>
                  <a:lnTo>
                    <a:pt x="241" y="212"/>
                  </a:lnTo>
                  <a:lnTo>
                    <a:pt x="181" y="212"/>
                  </a:lnTo>
                  <a:lnTo>
                    <a:pt x="177" y="211"/>
                  </a:lnTo>
                  <a:lnTo>
                    <a:pt x="175" y="211"/>
                  </a:lnTo>
                  <a:lnTo>
                    <a:pt x="172" y="208"/>
                  </a:lnTo>
                  <a:lnTo>
                    <a:pt x="170" y="206"/>
                  </a:lnTo>
                  <a:lnTo>
                    <a:pt x="169" y="204"/>
                  </a:lnTo>
                  <a:lnTo>
                    <a:pt x="167" y="202"/>
                  </a:lnTo>
                  <a:lnTo>
                    <a:pt x="167" y="199"/>
                  </a:lnTo>
                  <a:lnTo>
                    <a:pt x="166" y="197"/>
                  </a:lnTo>
                  <a:lnTo>
                    <a:pt x="166" y="105"/>
                  </a:lnTo>
                  <a:close/>
                  <a:moveTo>
                    <a:pt x="181" y="362"/>
                  </a:moveTo>
                  <a:lnTo>
                    <a:pt x="200" y="361"/>
                  </a:lnTo>
                  <a:lnTo>
                    <a:pt x="217" y="359"/>
                  </a:lnTo>
                  <a:lnTo>
                    <a:pt x="234" y="353"/>
                  </a:lnTo>
                  <a:lnTo>
                    <a:pt x="251" y="348"/>
                  </a:lnTo>
                  <a:lnTo>
                    <a:pt x="268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1" y="282"/>
                  </a:lnTo>
                  <a:lnTo>
                    <a:pt x="339" y="267"/>
                  </a:lnTo>
                  <a:lnTo>
                    <a:pt x="347" y="251"/>
                  </a:lnTo>
                  <a:lnTo>
                    <a:pt x="353" y="235"/>
                  </a:lnTo>
                  <a:lnTo>
                    <a:pt x="358" y="217"/>
                  </a:lnTo>
                  <a:lnTo>
                    <a:pt x="361" y="200"/>
                  </a:lnTo>
                  <a:lnTo>
                    <a:pt x="362" y="182"/>
                  </a:lnTo>
                  <a:lnTo>
                    <a:pt x="361" y="162"/>
                  </a:lnTo>
                  <a:lnTo>
                    <a:pt x="358" y="145"/>
                  </a:lnTo>
                  <a:lnTo>
                    <a:pt x="353" y="127"/>
                  </a:lnTo>
                  <a:lnTo>
                    <a:pt x="347" y="111"/>
                  </a:lnTo>
                  <a:lnTo>
                    <a:pt x="339" y="95"/>
                  </a:lnTo>
                  <a:lnTo>
                    <a:pt x="331" y="80"/>
                  </a:lnTo>
                  <a:lnTo>
                    <a:pt x="320" y="66"/>
                  </a:lnTo>
                  <a:lnTo>
                    <a:pt x="308" y="53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8" y="22"/>
                  </a:lnTo>
                  <a:lnTo>
                    <a:pt x="251" y="14"/>
                  </a:lnTo>
                  <a:lnTo>
                    <a:pt x="234" y="9"/>
                  </a:lnTo>
                  <a:lnTo>
                    <a:pt x="217" y="5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7" y="9"/>
                  </a:lnTo>
                  <a:lnTo>
                    <a:pt x="111" y="14"/>
                  </a:lnTo>
                  <a:lnTo>
                    <a:pt x="95" y="22"/>
                  </a:lnTo>
                  <a:lnTo>
                    <a:pt x="80" y="31"/>
                  </a:lnTo>
                  <a:lnTo>
                    <a:pt x="66" y="42"/>
                  </a:lnTo>
                  <a:lnTo>
                    <a:pt x="53" y="53"/>
                  </a:lnTo>
                  <a:lnTo>
                    <a:pt x="41" y="66"/>
                  </a:lnTo>
                  <a:lnTo>
                    <a:pt x="32" y="80"/>
                  </a:lnTo>
                  <a:lnTo>
                    <a:pt x="22" y="95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4" y="145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200"/>
                  </a:lnTo>
                  <a:lnTo>
                    <a:pt x="4" y="217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2" y="267"/>
                  </a:lnTo>
                  <a:lnTo>
                    <a:pt x="32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6" y="320"/>
                  </a:lnTo>
                  <a:lnTo>
                    <a:pt x="80" y="331"/>
                  </a:lnTo>
                  <a:lnTo>
                    <a:pt x="95" y="340"/>
                  </a:lnTo>
                  <a:lnTo>
                    <a:pt x="111" y="348"/>
                  </a:lnTo>
                  <a:lnTo>
                    <a:pt x="127" y="353"/>
                  </a:lnTo>
                  <a:lnTo>
                    <a:pt x="144" y="359"/>
                  </a:lnTo>
                  <a:lnTo>
                    <a:pt x="162" y="361"/>
                  </a:lnTo>
                  <a:lnTo>
                    <a:pt x="181" y="3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6"/>
            <p:cNvSpPr/>
            <p:nvPr/>
          </p:nvSpPr>
          <p:spPr>
            <a:xfrm>
              <a:off x="1146960" y="2077560"/>
              <a:ext cx="50040" cy="50040"/>
            </a:xfrm>
            <a:custGeom>
              <a:avLst/>
              <a:gdLst/>
              <a:ahLst/>
              <a:rect l="l" t="t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5" y="6"/>
                  </a:lnTo>
                  <a:lnTo>
                    <a:pt x="38" y="9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8" y="39"/>
                  </a:lnTo>
                  <a:lnTo>
                    <a:pt x="5" y="45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8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1" y="128"/>
                  </a:lnTo>
                  <a:lnTo>
                    <a:pt x="27" y="133"/>
                  </a:lnTo>
                  <a:lnTo>
                    <a:pt x="32" y="138"/>
                  </a:lnTo>
                  <a:lnTo>
                    <a:pt x="38" y="141"/>
                  </a:lnTo>
                  <a:lnTo>
                    <a:pt x="45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4"/>
                  </a:lnTo>
                  <a:lnTo>
                    <a:pt x="110" y="141"/>
                  </a:lnTo>
                  <a:lnTo>
                    <a:pt x="117" y="138"/>
                  </a:lnTo>
                  <a:lnTo>
                    <a:pt x="122" y="133"/>
                  </a:lnTo>
                  <a:lnTo>
                    <a:pt x="127" y="128"/>
                  </a:lnTo>
                  <a:lnTo>
                    <a:pt x="133" y="123"/>
                  </a:lnTo>
                  <a:lnTo>
                    <a:pt x="137" y="117"/>
                  </a:lnTo>
                  <a:lnTo>
                    <a:pt x="140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5"/>
                  </a:lnTo>
                  <a:lnTo>
                    <a:pt x="140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7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7"/>
            <p:cNvSpPr/>
            <p:nvPr/>
          </p:nvSpPr>
          <p:spPr>
            <a:xfrm>
              <a:off x="1252800" y="1995480"/>
              <a:ext cx="101880" cy="111960"/>
            </a:xfrm>
            <a:custGeom>
              <a:avLst/>
              <a:gdLst/>
              <a:ahLst/>
              <a:rect l="l" t="t" r="r" b="b"/>
              <a:pathLst>
                <a:path w="301" h="331">
                  <a:moveTo>
                    <a:pt x="30" y="150"/>
                  </a:moveTo>
                  <a:lnTo>
                    <a:pt x="30" y="30"/>
                  </a:lnTo>
                  <a:lnTo>
                    <a:pt x="130" y="30"/>
                  </a:lnTo>
                  <a:lnTo>
                    <a:pt x="250" y="150"/>
                  </a:lnTo>
                  <a:lnTo>
                    <a:pt x="30" y="150"/>
                  </a:lnTo>
                  <a:close/>
                  <a:moveTo>
                    <a:pt x="301" y="165"/>
                  </a:moveTo>
                  <a:lnTo>
                    <a:pt x="300" y="163"/>
                  </a:lnTo>
                  <a:lnTo>
                    <a:pt x="300" y="161"/>
                  </a:lnTo>
                  <a:lnTo>
                    <a:pt x="300" y="160"/>
                  </a:lnTo>
                  <a:lnTo>
                    <a:pt x="300" y="160"/>
                  </a:lnTo>
                  <a:lnTo>
                    <a:pt x="298" y="156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297" y="155"/>
                  </a:lnTo>
                  <a:lnTo>
                    <a:pt x="147" y="4"/>
                  </a:lnTo>
                  <a:lnTo>
                    <a:pt x="144" y="2"/>
                  </a:lnTo>
                  <a:lnTo>
                    <a:pt x="142" y="1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316"/>
                  </a:lnTo>
                  <a:lnTo>
                    <a:pt x="1" y="320"/>
                  </a:lnTo>
                  <a:lnTo>
                    <a:pt x="1" y="322"/>
                  </a:lnTo>
                  <a:lnTo>
                    <a:pt x="3" y="325"/>
                  </a:lnTo>
                  <a:lnTo>
                    <a:pt x="4" y="327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2" y="331"/>
                  </a:lnTo>
                  <a:lnTo>
                    <a:pt x="15" y="331"/>
                  </a:lnTo>
                  <a:lnTo>
                    <a:pt x="31" y="331"/>
                  </a:lnTo>
                  <a:lnTo>
                    <a:pt x="31" y="324"/>
                  </a:lnTo>
                  <a:lnTo>
                    <a:pt x="30" y="316"/>
                  </a:lnTo>
                  <a:lnTo>
                    <a:pt x="31" y="306"/>
                  </a:lnTo>
                  <a:lnTo>
                    <a:pt x="32" y="295"/>
                  </a:lnTo>
                  <a:lnTo>
                    <a:pt x="35" y="285"/>
                  </a:lnTo>
                  <a:lnTo>
                    <a:pt x="39" y="276"/>
                  </a:lnTo>
                  <a:lnTo>
                    <a:pt x="43" y="266"/>
                  </a:lnTo>
                  <a:lnTo>
                    <a:pt x="48" y="257"/>
                  </a:lnTo>
                  <a:lnTo>
                    <a:pt x="55" y="249"/>
                  </a:lnTo>
                  <a:lnTo>
                    <a:pt x="61" y="241"/>
                  </a:lnTo>
                  <a:lnTo>
                    <a:pt x="69" y="235"/>
                  </a:lnTo>
                  <a:lnTo>
                    <a:pt x="77" y="228"/>
                  </a:lnTo>
                  <a:lnTo>
                    <a:pt x="86" y="223"/>
                  </a:lnTo>
                  <a:lnTo>
                    <a:pt x="94" y="219"/>
                  </a:lnTo>
                  <a:lnTo>
                    <a:pt x="104" y="215"/>
                  </a:lnTo>
                  <a:lnTo>
                    <a:pt x="115" y="213"/>
                  </a:lnTo>
                  <a:lnTo>
                    <a:pt x="126" y="211"/>
                  </a:lnTo>
                  <a:lnTo>
                    <a:pt x="136" y="211"/>
                  </a:lnTo>
                  <a:lnTo>
                    <a:pt x="147" y="211"/>
                  </a:lnTo>
                  <a:lnTo>
                    <a:pt x="157" y="213"/>
                  </a:lnTo>
                  <a:lnTo>
                    <a:pt x="167" y="215"/>
                  </a:lnTo>
                  <a:lnTo>
                    <a:pt x="177" y="219"/>
                  </a:lnTo>
                  <a:lnTo>
                    <a:pt x="186" y="223"/>
                  </a:lnTo>
                  <a:lnTo>
                    <a:pt x="194" y="228"/>
                  </a:lnTo>
                  <a:lnTo>
                    <a:pt x="203" y="235"/>
                  </a:lnTo>
                  <a:lnTo>
                    <a:pt x="210" y="241"/>
                  </a:lnTo>
                  <a:lnTo>
                    <a:pt x="217" y="249"/>
                  </a:lnTo>
                  <a:lnTo>
                    <a:pt x="223" y="257"/>
                  </a:lnTo>
                  <a:lnTo>
                    <a:pt x="229" y="266"/>
                  </a:lnTo>
                  <a:lnTo>
                    <a:pt x="233" y="276"/>
                  </a:lnTo>
                  <a:lnTo>
                    <a:pt x="236" y="285"/>
                  </a:lnTo>
                  <a:lnTo>
                    <a:pt x="239" y="295"/>
                  </a:lnTo>
                  <a:lnTo>
                    <a:pt x="240" y="306"/>
                  </a:lnTo>
                  <a:lnTo>
                    <a:pt x="241" y="316"/>
                  </a:lnTo>
                  <a:lnTo>
                    <a:pt x="241" y="324"/>
                  </a:lnTo>
                  <a:lnTo>
                    <a:pt x="240" y="331"/>
                  </a:lnTo>
                  <a:lnTo>
                    <a:pt x="286" y="331"/>
                  </a:lnTo>
                  <a:lnTo>
                    <a:pt x="290" y="330"/>
                  </a:lnTo>
                  <a:lnTo>
                    <a:pt x="292" y="330"/>
                  </a:lnTo>
                  <a:lnTo>
                    <a:pt x="295" y="328"/>
                  </a:lnTo>
                  <a:lnTo>
                    <a:pt x="297" y="327"/>
                  </a:lnTo>
                  <a:lnTo>
                    <a:pt x="299" y="325"/>
                  </a:lnTo>
                  <a:lnTo>
                    <a:pt x="300" y="322"/>
                  </a:lnTo>
                  <a:lnTo>
                    <a:pt x="301" y="320"/>
                  </a:lnTo>
                  <a:lnTo>
                    <a:pt x="301" y="316"/>
                  </a:lnTo>
                  <a:lnTo>
                    <a:pt x="301" y="165"/>
                  </a:lnTo>
                  <a:lnTo>
                    <a:pt x="301" y="165"/>
                  </a:lnTo>
                  <a:lnTo>
                    <a:pt x="301" y="1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8"/>
            <p:cNvSpPr/>
            <p:nvPr/>
          </p:nvSpPr>
          <p:spPr>
            <a:xfrm>
              <a:off x="1272960" y="2077560"/>
              <a:ext cx="51480" cy="50040"/>
            </a:xfrm>
            <a:custGeom>
              <a:avLst/>
              <a:gdLst/>
              <a:ahLst/>
              <a:rect l="l" t="t" r="r" b="b"/>
              <a:pathLst>
                <a:path w="151" h="150">
                  <a:moveTo>
                    <a:pt x="76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4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3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4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4" y="98"/>
                  </a:lnTo>
                  <a:lnTo>
                    <a:pt x="7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3"/>
                  </a:lnTo>
                  <a:lnTo>
                    <a:pt x="23" y="128"/>
                  </a:lnTo>
                  <a:lnTo>
                    <a:pt x="28" y="133"/>
                  </a:lnTo>
                  <a:lnTo>
                    <a:pt x="33" y="138"/>
                  </a:lnTo>
                  <a:lnTo>
                    <a:pt x="40" y="141"/>
                  </a:lnTo>
                  <a:lnTo>
                    <a:pt x="46" y="144"/>
                  </a:lnTo>
                  <a:lnTo>
                    <a:pt x="54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6" y="150"/>
                  </a:lnTo>
                  <a:lnTo>
                    <a:pt x="84" y="150"/>
                  </a:lnTo>
                  <a:lnTo>
                    <a:pt x="91" y="149"/>
                  </a:lnTo>
                  <a:lnTo>
                    <a:pt x="98" y="147"/>
                  </a:lnTo>
                  <a:lnTo>
                    <a:pt x="105" y="144"/>
                  </a:lnTo>
                  <a:lnTo>
                    <a:pt x="112" y="141"/>
                  </a:lnTo>
                  <a:lnTo>
                    <a:pt x="118" y="138"/>
                  </a:lnTo>
                  <a:lnTo>
                    <a:pt x="124" y="133"/>
                  </a:lnTo>
                  <a:lnTo>
                    <a:pt x="129" y="128"/>
                  </a:lnTo>
                  <a:lnTo>
                    <a:pt x="134" y="123"/>
                  </a:lnTo>
                  <a:lnTo>
                    <a:pt x="139" y="117"/>
                  </a:lnTo>
                  <a:lnTo>
                    <a:pt x="142" y="111"/>
                  </a:lnTo>
                  <a:lnTo>
                    <a:pt x="145" y="104"/>
                  </a:lnTo>
                  <a:lnTo>
                    <a:pt x="148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1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8" y="53"/>
                  </a:lnTo>
                  <a:lnTo>
                    <a:pt x="145" y="45"/>
                  </a:lnTo>
                  <a:lnTo>
                    <a:pt x="142" y="39"/>
                  </a:lnTo>
                  <a:lnTo>
                    <a:pt x="139" y="33"/>
                  </a:lnTo>
                  <a:lnTo>
                    <a:pt x="134" y="27"/>
                  </a:lnTo>
                  <a:lnTo>
                    <a:pt x="129" y="22"/>
                  </a:lnTo>
                  <a:lnTo>
                    <a:pt x="124" y="17"/>
                  </a:lnTo>
                  <a:lnTo>
                    <a:pt x="118" y="13"/>
                  </a:lnTo>
                  <a:lnTo>
                    <a:pt x="112" y="9"/>
                  </a:lnTo>
                  <a:lnTo>
                    <a:pt x="105" y="6"/>
                  </a:lnTo>
                  <a:lnTo>
                    <a:pt x="98" y="3"/>
                  </a:lnTo>
                  <a:lnTo>
                    <a:pt x="91" y="1"/>
                  </a:lnTo>
                  <a:lnTo>
                    <a:pt x="84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4" name="Group 19"/>
          <p:cNvGrpSpPr/>
          <p:nvPr/>
        </p:nvGrpSpPr>
        <p:grpSpPr>
          <a:xfrm>
            <a:off x="1737720" y="3429000"/>
            <a:ext cx="313200" cy="313200"/>
            <a:chOff x="1737720" y="3429000"/>
            <a:chExt cx="313200" cy="313200"/>
          </a:xfrm>
        </p:grpSpPr>
        <p:sp>
          <p:nvSpPr>
            <p:cNvPr id="505" name="CustomShape 20"/>
            <p:cNvSpPr/>
            <p:nvPr/>
          </p:nvSpPr>
          <p:spPr>
            <a:xfrm rot="2700000">
              <a:off x="1783440" y="347472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6" name="CustomShape 21"/>
            <p:cNvSpPr/>
            <p:nvPr/>
          </p:nvSpPr>
          <p:spPr>
            <a:xfrm>
              <a:off x="1833480" y="350136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07" name="Group 22"/>
          <p:cNvGrpSpPr/>
          <p:nvPr/>
        </p:nvGrpSpPr>
        <p:grpSpPr>
          <a:xfrm>
            <a:off x="3771000" y="3985200"/>
            <a:ext cx="313200" cy="313200"/>
            <a:chOff x="3771000" y="3985200"/>
            <a:chExt cx="313200" cy="313200"/>
          </a:xfrm>
        </p:grpSpPr>
        <p:sp>
          <p:nvSpPr>
            <p:cNvPr id="508" name="CustomShape 23"/>
            <p:cNvSpPr/>
            <p:nvPr/>
          </p:nvSpPr>
          <p:spPr>
            <a:xfrm rot="2700000">
              <a:off x="3816720" y="403092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9" name="CustomShape 24"/>
            <p:cNvSpPr/>
            <p:nvPr/>
          </p:nvSpPr>
          <p:spPr>
            <a:xfrm>
              <a:off x="3867120" y="405756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10" name="Group 25"/>
          <p:cNvGrpSpPr/>
          <p:nvPr/>
        </p:nvGrpSpPr>
        <p:grpSpPr>
          <a:xfrm>
            <a:off x="5816520" y="3696840"/>
            <a:ext cx="313200" cy="313200"/>
            <a:chOff x="5816520" y="3696840"/>
            <a:chExt cx="313200" cy="313200"/>
          </a:xfrm>
        </p:grpSpPr>
        <p:sp>
          <p:nvSpPr>
            <p:cNvPr id="511" name="CustomShape 26"/>
            <p:cNvSpPr/>
            <p:nvPr/>
          </p:nvSpPr>
          <p:spPr>
            <a:xfrm rot="2700000">
              <a:off x="5862240" y="374256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2" name="CustomShape 27"/>
            <p:cNvSpPr/>
            <p:nvPr/>
          </p:nvSpPr>
          <p:spPr>
            <a:xfrm>
              <a:off x="5912640" y="376920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13" name="Group 28"/>
          <p:cNvGrpSpPr/>
          <p:nvPr/>
        </p:nvGrpSpPr>
        <p:grpSpPr>
          <a:xfrm>
            <a:off x="7854840" y="3138840"/>
            <a:ext cx="313200" cy="313200"/>
            <a:chOff x="7854840" y="3138840"/>
            <a:chExt cx="313200" cy="313200"/>
          </a:xfrm>
        </p:grpSpPr>
        <p:sp>
          <p:nvSpPr>
            <p:cNvPr id="514" name="CustomShape 29"/>
            <p:cNvSpPr/>
            <p:nvPr/>
          </p:nvSpPr>
          <p:spPr>
            <a:xfrm rot="2700000">
              <a:off x="7900560" y="318456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5" name="CustomShape 30"/>
            <p:cNvSpPr/>
            <p:nvPr/>
          </p:nvSpPr>
          <p:spPr>
            <a:xfrm>
              <a:off x="7950960" y="321120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7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16" name="Group 31"/>
          <p:cNvGrpSpPr/>
          <p:nvPr/>
        </p:nvGrpSpPr>
        <p:grpSpPr>
          <a:xfrm>
            <a:off x="9897840" y="3423240"/>
            <a:ext cx="313200" cy="313200"/>
            <a:chOff x="9897840" y="3423240"/>
            <a:chExt cx="313200" cy="313200"/>
          </a:xfrm>
        </p:grpSpPr>
        <p:sp>
          <p:nvSpPr>
            <p:cNvPr id="517" name="CustomShape 32"/>
            <p:cNvSpPr/>
            <p:nvPr/>
          </p:nvSpPr>
          <p:spPr>
            <a:xfrm rot="2700000">
              <a:off x="9943560" y="346896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33"/>
            <p:cNvSpPr/>
            <p:nvPr/>
          </p:nvSpPr>
          <p:spPr>
            <a:xfrm>
              <a:off x="9993960" y="349524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19" name="Group 34"/>
          <p:cNvGrpSpPr/>
          <p:nvPr/>
        </p:nvGrpSpPr>
        <p:grpSpPr>
          <a:xfrm>
            <a:off x="2278080" y="4264920"/>
            <a:ext cx="313200" cy="313200"/>
            <a:chOff x="2278080" y="4264920"/>
            <a:chExt cx="313200" cy="313200"/>
          </a:xfrm>
        </p:grpSpPr>
        <p:sp>
          <p:nvSpPr>
            <p:cNvPr id="520" name="CustomShape 35"/>
            <p:cNvSpPr/>
            <p:nvPr/>
          </p:nvSpPr>
          <p:spPr>
            <a:xfrm rot="2700000">
              <a:off x="2323800" y="431064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1" name="CustomShape 36"/>
            <p:cNvSpPr/>
            <p:nvPr/>
          </p:nvSpPr>
          <p:spPr>
            <a:xfrm>
              <a:off x="2374200" y="433728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3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22" name="Group 37"/>
          <p:cNvGrpSpPr/>
          <p:nvPr/>
        </p:nvGrpSpPr>
        <p:grpSpPr>
          <a:xfrm>
            <a:off x="4322160" y="3985200"/>
            <a:ext cx="313200" cy="313200"/>
            <a:chOff x="4322160" y="3985200"/>
            <a:chExt cx="313200" cy="313200"/>
          </a:xfrm>
        </p:grpSpPr>
        <p:sp>
          <p:nvSpPr>
            <p:cNvPr id="523" name="CustomShape 38"/>
            <p:cNvSpPr/>
            <p:nvPr/>
          </p:nvSpPr>
          <p:spPr>
            <a:xfrm rot="2700000">
              <a:off x="4367880" y="403092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4" name="CustomShape 39"/>
            <p:cNvSpPr/>
            <p:nvPr/>
          </p:nvSpPr>
          <p:spPr>
            <a:xfrm>
              <a:off x="4418280" y="405756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4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25" name="Group 40"/>
          <p:cNvGrpSpPr/>
          <p:nvPr/>
        </p:nvGrpSpPr>
        <p:grpSpPr>
          <a:xfrm>
            <a:off x="6364800" y="3696840"/>
            <a:ext cx="313200" cy="313200"/>
            <a:chOff x="6364800" y="3696840"/>
            <a:chExt cx="313200" cy="313200"/>
          </a:xfrm>
        </p:grpSpPr>
        <p:sp>
          <p:nvSpPr>
            <p:cNvPr id="526" name="CustomShape 41"/>
            <p:cNvSpPr/>
            <p:nvPr/>
          </p:nvSpPr>
          <p:spPr>
            <a:xfrm rot="2700000">
              <a:off x="6410520" y="374256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7" name="CustomShape 42"/>
            <p:cNvSpPr/>
            <p:nvPr/>
          </p:nvSpPr>
          <p:spPr>
            <a:xfrm>
              <a:off x="6460920" y="376920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5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28" name="Group 43"/>
          <p:cNvGrpSpPr/>
          <p:nvPr/>
        </p:nvGrpSpPr>
        <p:grpSpPr>
          <a:xfrm>
            <a:off x="8398440" y="3423240"/>
            <a:ext cx="313200" cy="313200"/>
            <a:chOff x="8398440" y="3423240"/>
            <a:chExt cx="313200" cy="313200"/>
          </a:xfrm>
        </p:grpSpPr>
        <p:sp>
          <p:nvSpPr>
            <p:cNvPr id="529" name="CustomShape 44"/>
            <p:cNvSpPr/>
            <p:nvPr/>
          </p:nvSpPr>
          <p:spPr>
            <a:xfrm rot="2700000">
              <a:off x="8444160" y="346896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45"/>
            <p:cNvSpPr/>
            <p:nvPr/>
          </p:nvSpPr>
          <p:spPr>
            <a:xfrm>
              <a:off x="8494200" y="349524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6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531" name="Group 46"/>
          <p:cNvGrpSpPr/>
          <p:nvPr/>
        </p:nvGrpSpPr>
        <p:grpSpPr>
          <a:xfrm>
            <a:off x="10441800" y="2856960"/>
            <a:ext cx="313200" cy="313200"/>
            <a:chOff x="10441800" y="2856960"/>
            <a:chExt cx="313200" cy="313200"/>
          </a:xfrm>
        </p:grpSpPr>
        <p:sp>
          <p:nvSpPr>
            <p:cNvPr id="532" name="CustomShape 47"/>
            <p:cNvSpPr/>
            <p:nvPr/>
          </p:nvSpPr>
          <p:spPr>
            <a:xfrm rot="2700000">
              <a:off x="10487520" y="2902680"/>
              <a:ext cx="221400" cy="221400"/>
            </a:xfrm>
            <a:prstGeom prst="roundRect">
              <a:avLst>
                <a:gd name="adj" fmla="val 914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3" name="CustomShape 48"/>
            <p:cNvSpPr/>
            <p:nvPr/>
          </p:nvSpPr>
          <p:spPr>
            <a:xfrm>
              <a:off x="10537920" y="2929320"/>
              <a:ext cx="120960" cy="16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GB" sz="1100" spc="-1" strike="noStrike">
                  <a:solidFill>
                    <a:srgbClr val="0c344c"/>
                  </a:solidFill>
                  <a:latin typeface="Adobe Gothic Std B"/>
                </a:rPr>
                <a:t>8</a:t>
              </a:r>
              <a:endParaRPr b="0" lang="en-GB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6" descr=""/>
          <p:cNvPicPr/>
          <p:nvPr/>
        </p:nvPicPr>
        <p:blipFill>
          <a:blip r:embed="rId1"/>
          <a:srcRect l="0" t="7812" r="0" b="15581"/>
          <a:stretch/>
        </p:blipFill>
        <p:spPr>
          <a:xfrm>
            <a:off x="0" y="0"/>
            <a:ext cx="12191760" cy="6233760"/>
          </a:xfrm>
          <a:prstGeom prst="rect">
            <a:avLst/>
          </a:prstGeom>
          <a:ln>
            <a:noFill/>
          </a:ln>
        </p:spPr>
      </p:pic>
      <p:sp>
        <p:nvSpPr>
          <p:cNvPr id="535" name="CustomShape 1"/>
          <p:cNvSpPr/>
          <p:nvPr/>
        </p:nvSpPr>
        <p:spPr>
          <a:xfrm>
            <a:off x="0" y="0"/>
            <a:ext cx="12191760" cy="6233760"/>
          </a:xfrm>
          <a:prstGeom prst="rect">
            <a:avLst/>
          </a:prstGeom>
          <a:solidFill>
            <a:srgbClr val="0c34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6" name="Group 2"/>
          <p:cNvGrpSpPr/>
          <p:nvPr/>
        </p:nvGrpSpPr>
        <p:grpSpPr>
          <a:xfrm>
            <a:off x="386280" y="0"/>
            <a:ext cx="1240560" cy="482040"/>
            <a:chOff x="386280" y="0"/>
            <a:chExt cx="1240560" cy="482040"/>
          </a:xfrm>
        </p:grpSpPr>
        <p:sp>
          <p:nvSpPr>
            <p:cNvPr id="537" name="CustomShape 3"/>
            <p:cNvSpPr/>
            <p:nvPr/>
          </p:nvSpPr>
          <p:spPr>
            <a:xfrm>
              <a:off x="386280" y="0"/>
              <a:ext cx="1076400" cy="482040"/>
            </a:xfrm>
            <a:custGeom>
              <a:avLst/>
              <a:gdLst/>
              <a:ahLst/>
              <a:rect l="l" t="t" r="r" b="b"/>
              <a:pathLst>
                <a:path w="1410" h="632">
                  <a:moveTo>
                    <a:pt x="0" y="0"/>
                  </a:moveTo>
                  <a:lnTo>
                    <a:pt x="630" y="632"/>
                  </a:lnTo>
                  <a:lnTo>
                    <a:pt x="1410" y="632"/>
                  </a:lnTo>
                  <a:lnTo>
                    <a:pt x="78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4"/>
            <p:cNvSpPr/>
            <p:nvPr/>
          </p:nvSpPr>
          <p:spPr>
            <a:xfrm>
              <a:off x="1146240" y="0"/>
              <a:ext cx="480600" cy="380520"/>
            </a:xfrm>
            <a:custGeom>
              <a:avLst/>
              <a:gdLst/>
              <a:ahLst/>
              <a:rect l="l" t="t" r="r" b="b"/>
              <a:pathLst>
                <a:path w="630" h="499">
                  <a:moveTo>
                    <a:pt x="0" y="0"/>
                  </a:moveTo>
                  <a:lnTo>
                    <a:pt x="498" y="499"/>
                  </a:lnTo>
                  <a:lnTo>
                    <a:pt x="630" y="499"/>
                  </a:lnTo>
                  <a:lnTo>
                    <a:pt x="1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beb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9" name="CustomShape 5"/>
          <p:cNvSpPr/>
          <p:nvPr/>
        </p:nvSpPr>
        <p:spPr>
          <a:xfrm>
            <a:off x="839880" y="689040"/>
            <a:ext cx="567504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ffffff"/>
                </a:solidFill>
                <a:latin typeface="Adobe Gothic Std B"/>
              </a:rPr>
              <a:t>Image Slide</a:t>
            </a:r>
            <a:endParaRPr b="0" lang="en-GB" sz="2800" spc="-1" strike="noStrike">
              <a:latin typeface="Arial"/>
            </a:endParaRPr>
          </a:p>
        </p:txBody>
      </p:sp>
      <p:grpSp>
        <p:nvGrpSpPr>
          <p:cNvPr id="540" name="Group 6"/>
          <p:cNvGrpSpPr/>
          <p:nvPr/>
        </p:nvGrpSpPr>
        <p:grpSpPr>
          <a:xfrm>
            <a:off x="1054080" y="2909520"/>
            <a:ext cx="1335960" cy="1038240"/>
            <a:chOff x="1054080" y="2909520"/>
            <a:chExt cx="1335960" cy="1038240"/>
          </a:xfrm>
        </p:grpSpPr>
        <p:sp>
          <p:nvSpPr>
            <p:cNvPr id="541" name="CustomShape 7"/>
            <p:cNvSpPr/>
            <p:nvPr/>
          </p:nvSpPr>
          <p:spPr>
            <a:xfrm rot="18900000">
              <a:off x="113904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2" name="CustomShape 8"/>
            <p:cNvSpPr/>
            <p:nvPr/>
          </p:nvSpPr>
          <p:spPr>
            <a:xfrm rot="18900000">
              <a:off x="189468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3" name="CustomShape 9"/>
            <p:cNvSpPr/>
            <p:nvPr/>
          </p:nvSpPr>
          <p:spPr>
            <a:xfrm rot="2700000">
              <a:off x="1355400" y="30614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4" name="CustomShape 10"/>
          <p:cNvSpPr/>
          <p:nvPr/>
        </p:nvSpPr>
        <p:spPr>
          <a:xfrm>
            <a:off x="839880" y="4475520"/>
            <a:ext cx="1765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45" name="CustomShape 11"/>
          <p:cNvSpPr/>
          <p:nvPr/>
        </p:nvSpPr>
        <p:spPr>
          <a:xfrm>
            <a:off x="839880" y="4144680"/>
            <a:ext cx="1765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546" name="Group 12"/>
          <p:cNvGrpSpPr/>
          <p:nvPr/>
        </p:nvGrpSpPr>
        <p:grpSpPr>
          <a:xfrm>
            <a:off x="3240720" y="2909520"/>
            <a:ext cx="1336320" cy="1038240"/>
            <a:chOff x="3240720" y="2909520"/>
            <a:chExt cx="1336320" cy="1038240"/>
          </a:xfrm>
        </p:grpSpPr>
        <p:sp>
          <p:nvSpPr>
            <p:cNvPr id="547" name="CustomShape 13"/>
            <p:cNvSpPr/>
            <p:nvPr/>
          </p:nvSpPr>
          <p:spPr>
            <a:xfrm rot="18900000">
              <a:off x="332568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8" name="CustomShape 14"/>
            <p:cNvSpPr/>
            <p:nvPr/>
          </p:nvSpPr>
          <p:spPr>
            <a:xfrm rot="18900000">
              <a:off x="408168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15"/>
            <p:cNvSpPr/>
            <p:nvPr/>
          </p:nvSpPr>
          <p:spPr>
            <a:xfrm rot="2700000">
              <a:off x="3542040" y="30614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50" name="CustomShape 16"/>
          <p:cNvSpPr/>
          <p:nvPr/>
        </p:nvSpPr>
        <p:spPr>
          <a:xfrm>
            <a:off x="3026520" y="4475520"/>
            <a:ext cx="1765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51" name="CustomShape 17"/>
          <p:cNvSpPr/>
          <p:nvPr/>
        </p:nvSpPr>
        <p:spPr>
          <a:xfrm>
            <a:off x="3026520" y="4144680"/>
            <a:ext cx="1765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552" name="Group 18"/>
          <p:cNvGrpSpPr/>
          <p:nvPr/>
        </p:nvGrpSpPr>
        <p:grpSpPr>
          <a:xfrm>
            <a:off x="5427720" y="2909520"/>
            <a:ext cx="1335960" cy="1038240"/>
            <a:chOff x="5427720" y="2909520"/>
            <a:chExt cx="1335960" cy="1038240"/>
          </a:xfrm>
        </p:grpSpPr>
        <p:sp>
          <p:nvSpPr>
            <p:cNvPr id="553" name="CustomShape 19"/>
            <p:cNvSpPr/>
            <p:nvPr/>
          </p:nvSpPr>
          <p:spPr>
            <a:xfrm rot="18900000">
              <a:off x="551268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4" name="CustomShape 20"/>
            <p:cNvSpPr/>
            <p:nvPr/>
          </p:nvSpPr>
          <p:spPr>
            <a:xfrm rot="18900000">
              <a:off x="626832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CustomShape 21"/>
            <p:cNvSpPr/>
            <p:nvPr/>
          </p:nvSpPr>
          <p:spPr>
            <a:xfrm rot="2700000">
              <a:off x="5728680" y="30614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56" name="CustomShape 22"/>
          <p:cNvSpPr/>
          <p:nvPr/>
        </p:nvSpPr>
        <p:spPr>
          <a:xfrm>
            <a:off x="5213520" y="4475520"/>
            <a:ext cx="1765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57" name="CustomShape 23"/>
          <p:cNvSpPr/>
          <p:nvPr/>
        </p:nvSpPr>
        <p:spPr>
          <a:xfrm>
            <a:off x="5213520" y="4144680"/>
            <a:ext cx="1765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558" name="Group 24"/>
          <p:cNvGrpSpPr/>
          <p:nvPr/>
        </p:nvGrpSpPr>
        <p:grpSpPr>
          <a:xfrm>
            <a:off x="7614360" y="2909520"/>
            <a:ext cx="1335960" cy="1038240"/>
            <a:chOff x="7614360" y="2909520"/>
            <a:chExt cx="1335960" cy="1038240"/>
          </a:xfrm>
        </p:grpSpPr>
        <p:sp>
          <p:nvSpPr>
            <p:cNvPr id="559" name="CustomShape 25"/>
            <p:cNvSpPr/>
            <p:nvPr/>
          </p:nvSpPr>
          <p:spPr>
            <a:xfrm rot="18900000">
              <a:off x="769932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0" name="CustomShape 26"/>
            <p:cNvSpPr/>
            <p:nvPr/>
          </p:nvSpPr>
          <p:spPr>
            <a:xfrm rot="18900000">
              <a:off x="845496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1" name="CustomShape 27"/>
            <p:cNvSpPr/>
            <p:nvPr/>
          </p:nvSpPr>
          <p:spPr>
            <a:xfrm rot="2700000">
              <a:off x="7915680" y="30614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2" name="CustomShape 28"/>
          <p:cNvSpPr/>
          <p:nvPr/>
        </p:nvSpPr>
        <p:spPr>
          <a:xfrm>
            <a:off x="7400160" y="4475520"/>
            <a:ext cx="1765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63" name="CustomShape 29"/>
          <p:cNvSpPr/>
          <p:nvPr/>
        </p:nvSpPr>
        <p:spPr>
          <a:xfrm>
            <a:off x="7400160" y="4144680"/>
            <a:ext cx="1765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564" name="Group 30"/>
          <p:cNvGrpSpPr/>
          <p:nvPr/>
        </p:nvGrpSpPr>
        <p:grpSpPr>
          <a:xfrm>
            <a:off x="9801000" y="2909520"/>
            <a:ext cx="1336320" cy="1038240"/>
            <a:chOff x="9801000" y="2909520"/>
            <a:chExt cx="1336320" cy="1038240"/>
          </a:xfrm>
        </p:grpSpPr>
        <p:sp>
          <p:nvSpPr>
            <p:cNvPr id="565" name="CustomShape 31"/>
            <p:cNvSpPr/>
            <p:nvPr/>
          </p:nvSpPr>
          <p:spPr>
            <a:xfrm rot="18900000">
              <a:off x="988596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6" name="CustomShape 32"/>
            <p:cNvSpPr/>
            <p:nvPr/>
          </p:nvSpPr>
          <p:spPr>
            <a:xfrm rot="18900000">
              <a:off x="10641960" y="3223800"/>
              <a:ext cx="410400" cy="41040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8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7" name="CustomShape 33"/>
            <p:cNvSpPr/>
            <p:nvPr/>
          </p:nvSpPr>
          <p:spPr>
            <a:xfrm rot="2700000">
              <a:off x="10102320" y="3061440"/>
              <a:ext cx="734040" cy="734040"/>
            </a:xfrm>
            <a:prstGeom prst="roundRect">
              <a:avLst>
                <a:gd name="adj" fmla="val 9141"/>
              </a:avLst>
            </a:prstGeom>
            <a:gradFill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68" name="CustomShape 34"/>
          <p:cNvSpPr/>
          <p:nvPr/>
        </p:nvSpPr>
        <p:spPr>
          <a:xfrm>
            <a:off x="9586800" y="4475520"/>
            <a:ext cx="176508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050" spc="-1" strike="noStrike">
                <a:solidFill>
                  <a:srgbClr val="ffffff"/>
                </a:solidFill>
                <a:latin typeface="Calibri"/>
              </a:rPr>
              <a:t>Lorem Ipsum has been the industry's standard dummy text ever since the 1500s, when an unknown printer took a galley of type and scrambled it to make a type specimen book.</a:t>
            </a:r>
            <a:endParaRPr b="0" lang="en-GB" sz="1050" spc="-1" strike="noStrike">
              <a:latin typeface="Arial"/>
            </a:endParaRPr>
          </a:p>
        </p:txBody>
      </p:sp>
      <p:sp>
        <p:nvSpPr>
          <p:cNvPr id="569" name="CustomShape 35"/>
          <p:cNvSpPr/>
          <p:nvPr/>
        </p:nvSpPr>
        <p:spPr>
          <a:xfrm>
            <a:off x="9586800" y="4144680"/>
            <a:ext cx="176508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ffffff"/>
                </a:solidFill>
                <a:latin typeface="Adobe Gothic Std B"/>
              </a:rPr>
              <a:t>Lorem Ipsum</a:t>
            </a:r>
            <a:endParaRPr b="0" lang="en-GB" sz="1600" spc="-1" strike="noStrike">
              <a:latin typeface="Arial"/>
            </a:endParaRPr>
          </a:p>
        </p:txBody>
      </p:sp>
      <p:grpSp>
        <p:nvGrpSpPr>
          <p:cNvPr id="570" name="Group 36"/>
          <p:cNvGrpSpPr/>
          <p:nvPr/>
        </p:nvGrpSpPr>
        <p:grpSpPr>
          <a:xfrm>
            <a:off x="4550040" y="1657440"/>
            <a:ext cx="1026000" cy="886680"/>
            <a:chOff x="4550040" y="1657440"/>
            <a:chExt cx="1026000" cy="886680"/>
          </a:xfrm>
        </p:grpSpPr>
        <p:sp>
          <p:nvSpPr>
            <p:cNvPr id="571" name="CustomShape 37"/>
            <p:cNvSpPr/>
            <p:nvPr/>
          </p:nvSpPr>
          <p:spPr>
            <a:xfrm>
              <a:off x="4550040" y="1657440"/>
              <a:ext cx="444960" cy="886680"/>
            </a:xfrm>
            <a:custGeom>
              <a:avLst/>
              <a:gdLst/>
              <a:ahLst/>
              <a:rect l="l" t="t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38"/>
            <p:cNvSpPr/>
            <p:nvPr/>
          </p:nvSpPr>
          <p:spPr>
            <a:xfrm>
              <a:off x="5131080" y="1657440"/>
              <a:ext cx="444960" cy="886680"/>
            </a:xfrm>
            <a:custGeom>
              <a:avLst/>
              <a:gdLst/>
              <a:ahLst/>
              <a:rect l="l" t="t" r="r" b="b"/>
              <a:pathLst>
                <a:path w="328" h="653">
                  <a:moveTo>
                    <a:pt x="151" y="326"/>
                  </a:moveTo>
                  <a:cubicBezTo>
                    <a:pt x="125" y="122"/>
                    <a:pt x="227" y="104"/>
                    <a:pt x="227" y="104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109" y="0"/>
                    <a:pt x="0" y="93"/>
                    <a:pt x="0" y="326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328" y="653"/>
                    <a:pt x="328" y="653"/>
                    <a:pt x="328" y="653"/>
                  </a:cubicBezTo>
                  <a:cubicBezTo>
                    <a:pt x="328" y="326"/>
                    <a:pt x="328" y="326"/>
                    <a:pt x="328" y="326"/>
                  </a:cubicBezTo>
                  <a:lnTo>
                    <a:pt x="151" y="326"/>
                  </a:lnTo>
                  <a:close/>
                </a:path>
              </a:pathLst>
            </a:custGeom>
            <a:gradFill rotWithShape="0">
              <a:gsLst>
                <a:gs pos="0">
                  <a:srgbClr val="0c344c"/>
                </a:gs>
                <a:gs pos="100000">
                  <a:srgbClr val="d80f79"/>
                </a:gs>
              </a:gsLst>
              <a:lin ang="135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3" name="CustomShape 39"/>
          <p:cNvSpPr/>
          <p:nvPr/>
        </p:nvSpPr>
        <p:spPr>
          <a:xfrm>
            <a:off x="5841360" y="1607400"/>
            <a:ext cx="55105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</a:pPr>
            <a:r>
              <a:rPr b="0" lang="en-GB" sz="1400" spc="-1" strike="noStrike">
                <a:solidFill>
                  <a:srgbClr val="ffffff"/>
                </a:solidFill>
                <a:latin typeface="Adobe Gothic Std B"/>
              </a:rPr>
              <a:t>Contrary to popular belief, Lorem Ipsum is not simply random text. It has roots in a piece of classical Latin literature from 45 BC, making it over 2000 years old. Richard McClintock.</a:t>
            </a:r>
            <a:endParaRPr b="0" lang="en-GB" sz="1400" spc="-1" strike="noStrike">
              <a:latin typeface="Arial"/>
            </a:endParaRPr>
          </a:p>
        </p:txBody>
      </p:sp>
      <p:grpSp>
        <p:nvGrpSpPr>
          <p:cNvPr id="574" name="Group 40"/>
          <p:cNvGrpSpPr/>
          <p:nvPr/>
        </p:nvGrpSpPr>
        <p:grpSpPr>
          <a:xfrm>
            <a:off x="1542240" y="3247920"/>
            <a:ext cx="360360" cy="361800"/>
            <a:chOff x="1542240" y="3247920"/>
            <a:chExt cx="360360" cy="361800"/>
          </a:xfrm>
        </p:grpSpPr>
        <p:sp>
          <p:nvSpPr>
            <p:cNvPr id="575" name="CustomShape 41"/>
            <p:cNvSpPr/>
            <p:nvPr/>
          </p:nvSpPr>
          <p:spPr>
            <a:xfrm>
              <a:off x="1542240" y="3354480"/>
              <a:ext cx="255240" cy="255240"/>
            </a:xfrm>
            <a:custGeom>
              <a:avLst/>
              <a:gdLst/>
              <a:ahLst/>
              <a:rect l="l" t="t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8"/>
                  </a:moveTo>
                  <a:cubicBezTo>
                    <a:pt x="26" y="48"/>
                    <a:pt x="20" y="42"/>
                    <a:pt x="20" y="34"/>
                  </a:cubicBezTo>
                  <a:cubicBezTo>
                    <a:pt x="20" y="26"/>
                    <a:pt x="26" y="20"/>
                    <a:pt x="34" y="20"/>
                  </a:cubicBezTo>
                  <a:cubicBezTo>
                    <a:pt x="42" y="20"/>
                    <a:pt x="48" y="26"/>
                    <a:pt x="48" y="34"/>
                  </a:cubicBezTo>
                  <a:cubicBezTo>
                    <a:pt x="48" y="42"/>
                    <a:pt x="42" y="48"/>
                    <a:pt x="34" y="48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42"/>
            <p:cNvSpPr/>
            <p:nvPr/>
          </p:nvSpPr>
          <p:spPr>
            <a:xfrm>
              <a:off x="1753560" y="3247920"/>
              <a:ext cx="149040" cy="1504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39" y="24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4"/>
                    <a:pt x="39" y="1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5" y="6"/>
                    <a:pt x="34" y="6"/>
                  </a:cubicBezTo>
                  <a:cubicBezTo>
                    <a:pt x="34" y="5"/>
                    <a:pt x="33" y="6"/>
                    <a:pt x="33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6"/>
                    <a:pt x="28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2" y="7"/>
                    <a:pt x="10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5" y="6"/>
                    <a:pt x="5" y="7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1" y="15"/>
                    <a:pt x="1" y="16"/>
                    <a:pt x="1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4" y="21"/>
                    <a:pt x="4" y="21"/>
                    <a:pt x="4" y="22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0" y="26"/>
                    <a:pt x="0" y="26"/>
                    <a:pt x="1" y="27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4"/>
                    <a:pt x="6" y="35"/>
                    <a:pt x="7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2" y="33"/>
                    <a:pt x="13" y="34"/>
                    <a:pt x="14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5" y="40"/>
                    <a:pt x="16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6" y="39"/>
                    <a:pt x="26" y="38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8" y="34"/>
                    <a:pt x="29" y="34"/>
                    <a:pt x="30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4" y="35"/>
                    <a:pt x="34" y="34"/>
                  </a:cubicBezTo>
                  <a:cubicBezTo>
                    <a:pt x="35" y="34"/>
                    <a:pt x="35" y="34"/>
                    <a:pt x="35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4"/>
                    <a:pt x="39" y="24"/>
                  </a:cubicBezTo>
                  <a:close/>
                  <a:moveTo>
                    <a:pt x="20" y="28"/>
                  </a:moveTo>
                  <a:cubicBezTo>
                    <a:pt x="16" y="28"/>
                    <a:pt x="12" y="24"/>
                    <a:pt x="12" y="20"/>
                  </a:cubicBezTo>
                  <a:cubicBezTo>
                    <a:pt x="12" y="16"/>
                    <a:pt x="16" y="12"/>
                    <a:pt x="20" y="12"/>
                  </a:cubicBezTo>
                  <a:cubicBezTo>
                    <a:pt x="24" y="12"/>
                    <a:pt x="28" y="16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7" name="CustomShape 43"/>
          <p:cNvSpPr/>
          <p:nvPr/>
        </p:nvSpPr>
        <p:spPr>
          <a:xfrm>
            <a:off x="3728880" y="3247200"/>
            <a:ext cx="360000" cy="363240"/>
          </a:xfrm>
          <a:custGeom>
            <a:avLst/>
            <a:gdLst/>
            <a:ahLst/>
            <a:rect l="l" t="t" r="r" b="b"/>
            <a:pathLst>
              <a:path w="96" h="96">
                <a:moveTo>
                  <a:pt x="30" y="96"/>
                </a:moveTo>
                <a:cubicBezTo>
                  <a:pt x="47" y="96"/>
                  <a:pt x="60" y="83"/>
                  <a:pt x="60" y="66"/>
                </a:cubicBezTo>
                <a:cubicBezTo>
                  <a:pt x="60" y="62"/>
                  <a:pt x="59" y="57"/>
                  <a:pt x="57" y="54"/>
                </a:cubicBezTo>
                <a:cubicBezTo>
                  <a:pt x="69" y="42"/>
                  <a:pt x="69" y="42"/>
                  <a:pt x="69" y="42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35"/>
                  <a:pt x="76" y="35"/>
                  <a:pt x="76" y="35"/>
                </a:cubicBezTo>
                <a:cubicBezTo>
                  <a:pt x="77" y="34"/>
                  <a:pt x="77" y="34"/>
                  <a:pt x="77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27"/>
                  <a:pt x="84" y="27"/>
                  <a:pt x="84" y="27"/>
                </a:cubicBezTo>
                <a:cubicBezTo>
                  <a:pt x="85" y="26"/>
                  <a:pt x="85" y="26"/>
                  <a:pt x="85" y="26"/>
                </a:cubicBezTo>
                <a:cubicBezTo>
                  <a:pt x="92" y="26"/>
                  <a:pt x="92" y="26"/>
                  <a:pt x="92" y="26"/>
                </a:cubicBezTo>
                <a:cubicBezTo>
                  <a:pt x="92" y="19"/>
                  <a:pt x="92" y="19"/>
                  <a:pt x="92" y="19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0"/>
                  <a:pt x="96" y="0"/>
                  <a:pt x="96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42" y="39"/>
                  <a:pt x="42" y="39"/>
                  <a:pt x="42" y="39"/>
                </a:cubicBezTo>
                <a:cubicBezTo>
                  <a:pt x="39" y="37"/>
                  <a:pt x="34" y="36"/>
                  <a:pt x="30" y="36"/>
                </a:cubicBezTo>
                <a:cubicBezTo>
                  <a:pt x="13" y="36"/>
                  <a:pt x="0" y="49"/>
                  <a:pt x="0" y="66"/>
                </a:cubicBezTo>
                <a:cubicBezTo>
                  <a:pt x="0" y="83"/>
                  <a:pt x="13" y="96"/>
                  <a:pt x="30" y="96"/>
                </a:cubicBezTo>
                <a:close/>
                <a:moveTo>
                  <a:pt x="22" y="66"/>
                </a:moveTo>
                <a:cubicBezTo>
                  <a:pt x="26" y="66"/>
                  <a:pt x="30" y="70"/>
                  <a:pt x="30" y="74"/>
                </a:cubicBezTo>
                <a:cubicBezTo>
                  <a:pt x="30" y="78"/>
                  <a:pt x="26" y="82"/>
                  <a:pt x="22" y="82"/>
                </a:cubicBezTo>
                <a:cubicBezTo>
                  <a:pt x="18" y="82"/>
                  <a:pt x="14" y="78"/>
                  <a:pt x="14" y="74"/>
                </a:cubicBezTo>
                <a:cubicBezTo>
                  <a:pt x="14" y="70"/>
                  <a:pt x="18" y="66"/>
                  <a:pt x="22" y="66"/>
                </a:cubicBezTo>
                <a:close/>
              </a:path>
            </a:pathLst>
          </a:custGeom>
          <a:solidFill>
            <a:srgbClr val="0c344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78" name="Group 44"/>
          <p:cNvGrpSpPr/>
          <p:nvPr/>
        </p:nvGrpSpPr>
        <p:grpSpPr>
          <a:xfrm>
            <a:off x="10288440" y="3256200"/>
            <a:ext cx="361800" cy="361440"/>
            <a:chOff x="10288440" y="3256200"/>
            <a:chExt cx="361800" cy="361440"/>
          </a:xfrm>
        </p:grpSpPr>
        <p:sp>
          <p:nvSpPr>
            <p:cNvPr id="579" name="CustomShape 45"/>
            <p:cNvSpPr/>
            <p:nvPr/>
          </p:nvSpPr>
          <p:spPr>
            <a:xfrm>
              <a:off x="10334520" y="3332520"/>
              <a:ext cx="269640" cy="225000"/>
            </a:xfrm>
            <a:custGeom>
              <a:avLst/>
              <a:gdLst/>
              <a:ahLst/>
              <a:rect l="l" t="t" r="r" b="b"/>
              <a:pathLst>
                <a:path w="72" h="60">
                  <a:moveTo>
                    <a:pt x="70" y="56"/>
                  </a:moveTo>
                  <a:cubicBezTo>
                    <a:pt x="67" y="56"/>
                    <a:pt x="64" y="53"/>
                    <a:pt x="64" y="5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4" y="25"/>
                    <a:pt x="58" y="15"/>
                    <a:pt x="48" y="11"/>
                  </a:cubicBezTo>
                  <a:cubicBezTo>
                    <a:pt x="47" y="5"/>
                    <a:pt x="42" y="0"/>
                    <a:pt x="36" y="0"/>
                  </a:cubicBezTo>
                  <a:cubicBezTo>
                    <a:pt x="30" y="0"/>
                    <a:pt x="25" y="5"/>
                    <a:pt x="24" y="11"/>
                  </a:cubicBezTo>
                  <a:cubicBezTo>
                    <a:pt x="14" y="15"/>
                    <a:pt x="8" y="25"/>
                    <a:pt x="8" y="36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5" y="56"/>
                    <a:pt x="2" y="56"/>
                  </a:cubicBezTo>
                  <a:cubicBezTo>
                    <a:pt x="1" y="56"/>
                    <a:pt x="0" y="57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1" y="60"/>
                    <a:pt x="72" y="59"/>
                    <a:pt x="72" y="58"/>
                  </a:cubicBezTo>
                  <a:cubicBezTo>
                    <a:pt x="72" y="57"/>
                    <a:pt x="71" y="56"/>
                    <a:pt x="70" y="56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46"/>
            <p:cNvSpPr/>
            <p:nvPr/>
          </p:nvSpPr>
          <p:spPr>
            <a:xfrm>
              <a:off x="10431360" y="3573720"/>
              <a:ext cx="75960" cy="43920"/>
            </a:xfrm>
            <a:custGeom>
              <a:avLst/>
              <a:gdLst/>
              <a:ahLst/>
              <a:rect l="l" t="t" r="r" b="b"/>
              <a:pathLst>
                <a:path w="20" h="12">
                  <a:moveTo>
                    <a:pt x="1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"/>
                    <a:pt x="4" y="12"/>
                    <a:pt x="10" y="12"/>
                  </a:cubicBezTo>
                  <a:cubicBezTo>
                    <a:pt x="16" y="12"/>
                    <a:pt x="20" y="8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47"/>
            <p:cNvSpPr/>
            <p:nvPr/>
          </p:nvSpPr>
          <p:spPr>
            <a:xfrm>
              <a:off x="10334520" y="3302280"/>
              <a:ext cx="96480" cy="96480"/>
            </a:xfrm>
            <a:custGeom>
              <a:avLst/>
              <a:gdLst/>
              <a:ahLst/>
              <a:rect l="l" t="t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CustomShape 48"/>
            <p:cNvSpPr/>
            <p:nvPr/>
          </p:nvSpPr>
          <p:spPr>
            <a:xfrm>
              <a:off x="10288440" y="3256200"/>
              <a:ext cx="142560" cy="142560"/>
            </a:xfrm>
            <a:custGeom>
              <a:avLst/>
              <a:gdLst/>
              <a:ahLst/>
              <a:rect l="l" t="t" r="r" b="b"/>
              <a:pathLst>
                <a:path w="38" h="38">
                  <a:moveTo>
                    <a:pt x="36" y="4"/>
                  </a:moveTo>
                  <a:cubicBezTo>
                    <a:pt x="37" y="4"/>
                    <a:pt x="38" y="3"/>
                    <a:pt x="38" y="2"/>
                  </a:cubicBezTo>
                  <a:cubicBezTo>
                    <a:pt x="38" y="1"/>
                    <a:pt x="37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1" y="38"/>
                    <a:pt x="2" y="38"/>
                  </a:cubicBezTo>
                  <a:cubicBezTo>
                    <a:pt x="3" y="38"/>
                    <a:pt x="4" y="37"/>
                    <a:pt x="4" y="36"/>
                  </a:cubicBezTo>
                  <a:cubicBezTo>
                    <a:pt x="4" y="18"/>
                    <a:pt x="18" y="4"/>
                    <a:pt x="36" y="4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49"/>
            <p:cNvSpPr/>
            <p:nvPr/>
          </p:nvSpPr>
          <p:spPr>
            <a:xfrm>
              <a:off x="10507680" y="3302280"/>
              <a:ext cx="96480" cy="96480"/>
            </a:xfrm>
            <a:custGeom>
              <a:avLst/>
              <a:gdLst/>
              <a:ahLst/>
              <a:rect l="l" t="t" r="r" b="b"/>
              <a:pathLst>
                <a:path w="26" h="2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3" y="4"/>
                    <a:pt x="22" y="13"/>
                    <a:pt x="22" y="24"/>
                  </a:cubicBezTo>
                  <a:cubicBezTo>
                    <a:pt x="22" y="25"/>
                    <a:pt x="23" y="26"/>
                    <a:pt x="24" y="26"/>
                  </a:cubicBezTo>
                  <a:cubicBezTo>
                    <a:pt x="25" y="26"/>
                    <a:pt x="26" y="25"/>
                    <a:pt x="26" y="24"/>
                  </a:cubicBezTo>
                  <a:cubicBezTo>
                    <a:pt x="26" y="11"/>
                    <a:pt x="15" y="0"/>
                    <a:pt x="2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50"/>
            <p:cNvSpPr/>
            <p:nvPr/>
          </p:nvSpPr>
          <p:spPr>
            <a:xfrm>
              <a:off x="10507680" y="3256200"/>
              <a:ext cx="142560" cy="142560"/>
            </a:xfrm>
            <a:custGeom>
              <a:avLst/>
              <a:gdLst/>
              <a:ahLst/>
              <a:rect l="l" t="t" r="r" b="b"/>
              <a:pathLst>
                <a:path w="38" h="38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0" y="4"/>
                    <a:pt x="34" y="18"/>
                    <a:pt x="34" y="36"/>
                  </a:cubicBezTo>
                  <a:cubicBezTo>
                    <a:pt x="34" y="37"/>
                    <a:pt x="35" y="38"/>
                    <a:pt x="36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16"/>
                    <a:pt x="22" y="0"/>
                    <a:pt x="2" y="0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5" name="Group 51"/>
          <p:cNvGrpSpPr/>
          <p:nvPr/>
        </p:nvGrpSpPr>
        <p:grpSpPr>
          <a:xfrm>
            <a:off x="5915880" y="3247920"/>
            <a:ext cx="360000" cy="361440"/>
            <a:chOff x="5915880" y="3247920"/>
            <a:chExt cx="360000" cy="361440"/>
          </a:xfrm>
        </p:grpSpPr>
        <p:sp>
          <p:nvSpPr>
            <p:cNvPr id="586" name="CustomShape 52"/>
            <p:cNvSpPr/>
            <p:nvPr/>
          </p:nvSpPr>
          <p:spPr>
            <a:xfrm>
              <a:off x="6104880" y="3489480"/>
              <a:ext cx="66240" cy="45720"/>
            </a:xfrm>
            <a:prstGeom prst="rect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53"/>
            <p:cNvSpPr/>
            <p:nvPr/>
          </p:nvSpPr>
          <p:spPr>
            <a:xfrm>
              <a:off x="6022080" y="3489480"/>
              <a:ext cx="66240" cy="45720"/>
            </a:xfrm>
            <a:prstGeom prst="rect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54"/>
            <p:cNvSpPr/>
            <p:nvPr/>
          </p:nvSpPr>
          <p:spPr>
            <a:xfrm>
              <a:off x="6104880" y="3429000"/>
              <a:ext cx="66240" cy="45720"/>
            </a:xfrm>
            <a:prstGeom prst="rect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55"/>
            <p:cNvSpPr/>
            <p:nvPr/>
          </p:nvSpPr>
          <p:spPr>
            <a:xfrm>
              <a:off x="6022080" y="3429000"/>
              <a:ext cx="66240" cy="45720"/>
            </a:xfrm>
            <a:prstGeom prst="rect">
              <a:avLst/>
            </a:pr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56"/>
            <p:cNvSpPr/>
            <p:nvPr/>
          </p:nvSpPr>
          <p:spPr>
            <a:xfrm>
              <a:off x="5915880" y="3368520"/>
              <a:ext cx="360000" cy="240840"/>
            </a:xfrm>
            <a:custGeom>
              <a:avLst/>
              <a:gdLst/>
              <a:ahLst/>
              <a:rect l="l" t="t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57"/>
            <p:cNvSpPr/>
            <p:nvPr/>
          </p:nvSpPr>
          <p:spPr>
            <a:xfrm>
              <a:off x="5915880" y="3247920"/>
              <a:ext cx="360000" cy="105840"/>
            </a:xfrm>
            <a:custGeom>
              <a:avLst/>
              <a:gdLst/>
              <a:ahLst/>
              <a:rect l="l" t="t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2" name="Group 58"/>
          <p:cNvGrpSpPr/>
          <p:nvPr/>
        </p:nvGrpSpPr>
        <p:grpSpPr>
          <a:xfrm>
            <a:off x="8130240" y="3247920"/>
            <a:ext cx="361800" cy="361800"/>
            <a:chOff x="8130240" y="3247920"/>
            <a:chExt cx="361800" cy="361800"/>
          </a:xfrm>
        </p:grpSpPr>
        <p:sp>
          <p:nvSpPr>
            <p:cNvPr id="593" name="CustomShape 59"/>
            <p:cNvSpPr/>
            <p:nvPr/>
          </p:nvSpPr>
          <p:spPr>
            <a:xfrm>
              <a:off x="8130240" y="3247920"/>
              <a:ext cx="240840" cy="301320"/>
            </a:xfrm>
            <a:custGeom>
              <a:avLst/>
              <a:gdLst/>
              <a:ahLst/>
              <a:rect l="l" t="t" r="r" b="b"/>
              <a:pathLst>
                <a:path w="64" h="80">
                  <a:moveTo>
                    <a:pt x="64" y="54"/>
                  </a:moveTo>
                  <a:cubicBezTo>
                    <a:pt x="61" y="53"/>
                    <a:pt x="59" y="52"/>
                    <a:pt x="56" y="51"/>
                  </a:cubicBezTo>
                  <a:cubicBezTo>
                    <a:pt x="53" y="50"/>
                    <a:pt x="50" y="49"/>
                    <a:pt x="48" y="48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0" y="40"/>
                    <a:pt x="54" y="36"/>
                    <a:pt x="54" y="29"/>
                  </a:cubicBezTo>
                  <a:cubicBezTo>
                    <a:pt x="55" y="28"/>
                    <a:pt x="56" y="26"/>
                    <a:pt x="56" y="24"/>
                  </a:cubicBezTo>
                  <a:cubicBezTo>
                    <a:pt x="56" y="21"/>
                    <a:pt x="56" y="19"/>
                    <a:pt x="54" y="18"/>
                  </a:cubicBezTo>
                  <a:cubicBezTo>
                    <a:pt x="55" y="16"/>
                    <a:pt x="57" y="12"/>
                    <a:pt x="56" y="7"/>
                  </a:cubicBezTo>
                  <a:cubicBezTo>
                    <a:pt x="55" y="2"/>
                    <a:pt x="4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6" y="0"/>
                    <a:pt x="29" y="1"/>
                    <a:pt x="27" y="6"/>
                  </a:cubicBezTo>
                  <a:cubicBezTo>
                    <a:pt x="25" y="5"/>
                    <a:pt x="23" y="6"/>
                    <a:pt x="22" y="7"/>
                  </a:cubicBezTo>
                  <a:cubicBezTo>
                    <a:pt x="19" y="10"/>
                    <a:pt x="21" y="16"/>
                    <a:pt x="22" y="19"/>
                  </a:cubicBezTo>
                  <a:cubicBezTo>
                    <a:pt x="21" y="19"/>
                    <a:pt x="21" y="19"/>
                    <a:pt x="20" y="20"/>
                  </a:cubicBezTo>
                  <a:cubicBezTo>
                    <a:pt x="20" y="21"/>
                    <a:pt x="20" y="22"/>
                    <a:pt x="20" y="24"/>
                  </a:cubicBezTo>
                  <a:cubicBezTo>
                    <a:pt x="20" y="26"/>
                    <a:pt x="21" y="28"/>
                    <a:pt x="22" y="29"/>
                  </a:cubicBezTo>
                  <a:cubicBezTo>
                    <a:pt x="22" y="36"/>
                    <a:pt x="26" y="40"/>
                    <a:pt x="28" y="41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6" y="49"/>
                    <a:pt x="23" y="50"/>
                    <a:pt x="20" y="51"/>
                  </a:cubicBezTo>
                  <a:cubicBezTo>
                    <a:pt x="11" y="54"/>
                    <a:pt x="4" y="56"/>
                    <a:pt x="2" y="61"/>
                  </a:cubicBezTo>
                  <a:cubicBezTo>
                    <a:pt x="0" y="67"/>
                    <a:pt x="0" y="78"/>
                    <a:pt x="0" y="78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3" y="78"/>
                    <a:pt x="52" y="75"/>
                    <a:pt x="52" y="72"/>
                  </a:cubicBezTo>
                  <a:cubicBezTo>
                    <a:pt x="52" y="64"/>
                    <a:pt x="57" y="57"/>
                    <a:pt x="64" y="54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60"/>
            <p:cNvSpPr/>
            <p:nvPr/>
          </p:nvSpPr>
          <p:spPr>
            <a:xfrm>
              <a:off x="8341560" y="3459240"/>
              <a:ext cx="150480" cy="1504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39" y="37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3"/>
                    <a:pt x="32" y="20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0" y="32"/>
                    <a:pt x="23" y="31"/>
                    <a:pt x="26" y="29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39" y="39"/>
                  </a:cubicBezTo>
                  <a:cubicBezTo>
                    <a:pt x="40" y="39"/>
                    <a:pt x="40" y="37"/>
                    <a:pt x="39" y="37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solidFill>
              <a:srgbClr val="0c34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</TotalTime>
  <Application>LibreOffice/6.1.5.2$Linux_X86_64 LibreOffice_project/10$Build-2</Application>
  <Words>1727</Words>
  <Paragraphs>198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2017-06-08T09:33:15Z</dcterms:created>
  <dc:creator>Fauzy Lukman</dc:creator>
  <dc:description/>
  <dc:language>en-GB</dc:language>
  <cp:lastModifiedBy/>
  <dcterms:modified xsi:type="dcterms:W3CDTF">2019-04-24T20:10:26Z</dcterms:modified>
  <cp:revision>47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18</vt:i4>
  </property>
</Properties>
</file>